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7"/>
  </p:notesMasterIdLst>
  <p:sldIdLst>
    <p:sldId id="256" r:id="rId2"/>
    <p:sldId id="556" r:id="rId3"/>
    <p:sldId id="1728" r:id="rId4"/>
    <p:sldId id="558" r:id="rId5"/>
    <p:sldId id="559" r:id="rId6"/>
    <p:sldId id="560" r:id="rId7"/>
    <p:sldId id="561" r:id="rId8"/>
    <p:sldId id="1729" r:id="rId9"/>
    <p:sldId id="1730" r:id="rId10"/>
    <p:sldId id="1732" r:id="rId11"/>
    <p:sldId id="563" r:id="rId12"/>
    <p:sldId id="592" r:id="rId13"/>
    <p:sldId id="593" r:id="rId14"/>
    <p:sldId id="594" r:id="rId15"/>
    <p:sldId id="566" r:id="rId16"/>
    <p:sldId id="568" r:id="rId17"/>
    <p:sldId id="569" r:id="rId18"/>
    <p:sldId id="572" r:id="rId19"/>
    <p:sldId id="573" r:id="rId20"/>
    <p:sldId id="574" r:id="rId21"/>
    <p:sldId id="575" r:id="rId22"/>
    <p:sldId id="576" r:id="rId23"/>
    <p:sldId id="577" r:id="rId24"/>
    <p:sldId id="578" r:id="rId25"/>
    <p:sldId id="5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1FF"/>
    <a:srgbClr val="FFAD15"/>
    <a:srgbClr val="F28715"/>
    <a:srgbClr val="FF8F00"/>
    <a:srgbClr val="F88B1E"/>
    <a:srgbClr val="DA5A30"/>
    <a:srgbClr val="0063FB"/>
    <a:srgbClr val="FE7835"/>
    <a:srgbClr val="FF7F28"/>
    <a:srgbClr val="F23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1" autoAdjust="0"/>
    <p:restoredTop sz="76132" autoAdjust="0"/>
  </p:normalViewPr>
  <p:slideViewPr>
    <p:cSldViewPr snapToGrid="0">
      <p:cViewPr varScale="1">
        <p:scale>
          <a:sx n="97" d="100"/>
          <a:sy n="97" d="100"/>
        </p:scale>
        <p:origin x="208" y="1056"/>
      </p:cViewPr>
      <p:guideLst/>
    </p:cSldViewPr>
  </p:slideViewPr>
  <p:outlineViewPr>
    <p:cViewPr>
      <p:scale>
        <a:sx n="33" d="100"/>
        <a:sy n="33" d="100"/>
      </p:scale>
      <p:origin x="0" y="-9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66747-825C-A840-869D-29713667F408}" type="datetimeFigureOut">
              <a:rPr lang="en-US" smtClean="0"/>
              <a:t>8/23/20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B6A63-C894-C740-8C95-E29D0DCBADF2}" type="slidenum">
              <a:rPr lang="en-US" smtClean="0"/>
              <a:t>‹#›</a:t>
            </a:fld>
            <a:endParaRPr lang="en-US"/>
          </a:p>
        </p:txBody>
      </p:sp>
    </p:spTree>
    <p:extLst>
      <p:ext uri="{BB962C8B-B14F-4D97-AF65-F5344CB8AC3E}">
        <p14:creationId xmlns:p14="http://schemas.microsoft.com/office/powerpoint/2010/main" val="319598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To motivate the use of graph neural networks, I will like us to consider three applications.</a:t>
            </a:r>
          </a:p>
          <a:p>
            <a:endParaRPr lang="en-US" sz="2000" baseline="0" dirty="0"/>
          </a:p>
          <a:p>
            <a:r>
              <a:rPr lang="en-US" sz="2000" baseline="0" dirty="0"/>
              <a:t>Fraud &amp; abuse</a:t>
            </a:r>
          </a:p>
          <a:p>
            <a:r>
              <a:rPr lang="en-US" sz="2000" baseline="0" dirty="0"/>
              <a:t>Recommendations</a:t>
            </a:r>
          </a:p>
          <a:p>
            <a:r>
              <a:rPr lang="en-US" sz="2000" baseline="0" dirty="0"/>
              <a:t>Marketing</a:t>
            </a:r>
          </a:p>
          <a:p>
            <a:endParaRPr lang="en-US" sz="2000" baseline="0" dirty="0"/>
          </a:p>
          <a:p>
            <a:r>
              <a:rPr lang="en-US" sz="2000" baseline="0" dirty="0"/>
              <a:t>[Before showing graphs]</a:t>
            </a:r>
          </a:p>
          <a:p>
            <a:r>
              <a:rPr lang="en-US" sz="2000" baseline="0" dirty="0"/>
              <a:t>What is common in all these applications is that they use graphs to represent their underling data.</a:t>
            </a:r>
          </a:p>
          <a:p>
            <a:endParaRPr lang="en-US" sz="2000" baseline="0" dirty="0"/>
          </a:p>
          <a:p>
            <a:r>
              <a:rPr lang="en-US" sz="2000" baseline="0" dirty="0"/>
              <a:t>For example, describe each graph.</a:t>
            </a:r>
          </a:p>
          <a:p>
            <a:endParaRPr lang="en-US" sz="2000" baseline="0" dirty="0"/>
          </a:p>
          <a:p>
            <a:r>
              <a:rPr lang="en-US" sz="2000" baseline="0" dirty="0"/>
              <a:t>Now, what is even more interesting is that I can use these graphs to solve the underling problems by using ML approaches based on graph learning!</a:t>
            </a:r>
          </a:p>
          <a:p>
            <a:endParaRPr lang="en-US" sz="2000" baseline="0" dirty="0"/>
          </a:p>
          <a:p>
            <a:endParaRPr lang="en-US" sz="2000" baseline="0" dirty="0"/>
          </a:p>
          <a:p>
            <a:r>
              <a:rPr lang="en-US" sz="2000" baseline="0" dirty="0"/>
              <a:t>e.g., find fraudulent financial transactions, decide what to recommend to Tom, and find the most influential people to target</a:t>
            </a:r>
          </a:p>
          <a:p>
            <a:endParaRPr lang="en-US" sz="2000" baseline="0" dirty="0"/>
          </a:p>
        </p:txBody>
      </p:sp>
      <p:sp>
        <p:nvSpPr>
          <p:cNvPr id="4" name="Slide Number Placeholder 3"/>
          <p:cNvSpPr>
            <a:spLocks noGrp="1"/>
          </p:cNvSpPr>
          <p:nvPr>
            <p:ph type="sldNum" sz="quarter" idx="5"/>
          </p:nvPr>
        </p:nvSpPr>
        <p:spPr/>
        <p:txBody>
          <a:bodyPr/>
          <a:lstStyle/>
          <a:p>
            <a:fld id="{F9BB6A63-C894-C740-8C95-E29D0DCBADF2}" type="slidenum">
              <a:rPr lang="en-US" smtClean="0"/>
              <a:t>4</a:t>
            </a:fld>
            <a:endParaRPr lang="en-US"/>
          </a:p>
        </p:txBody>
      </p:sp>
    </p:spTree>
    <p:extLst>
      <p:ext uri="{BB962C8B-B14F-4D97-AF65-F5344CB8AC3E}">
        <p14:creationId xmlns:p14="http://schemas.microsoft.com/office/powerpoint/2010/main" val="276911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many cases, the learning is done in a semi-supervise setting where not all the nodes in the graph has labels.</a:t>
            </a:r>
          </a:p>
          <a:p>
            <a:endParaRPr lang="en-US" dirty="0"/>
          </a:p>
          <a:p>
            <a:r>
              <a:rPr lang="en-US" dirty="0"/>
              <a:t>In such cases, it is only the labeled nodes that provide supervision by being the target nodes</a:t>
            </a:r>
          </a:p>
          <a:p>
            <a:endParaRPr lang="en-US" dirty="0"/>
          </a:p>
          <a:p>
            <a:r>
              <a:rPr lang="en-US" dirty="0"/>
              <a:t>However, all the nodes in the graph are used.</a:t>
            </a:r>
          </a:p>
        </p:txBody>
      </p:sp>
      <p:sp>
        <p:nvSpPr>
          <p:cNvPr id="4" name="Slide Number Placeholder 3"/>
          <p:cNvSpPr>
            <a:spLocks noGrp="1"/>
          </p:cNvSpPr>
          <p:nvPr>
            <p:ph type="sldNum" sz="quarter" idx="5"/>
          </p:nvPr>
        </p:nvSpPr>
        <p:spPr/>
        <p:txBody>
          <a:bodyPr/>
          <a:lstStyle/>
          <a:p>
            <a:fld id="{F9BB6A63-C894-C740-8C95-E29D0DCBADF2}" type="slidenum">
              <a:rPr lang="en-US" smtClean="0"/>
              <a:t>19</a:t>
            </a:fld>
            <a:endParaRPr lang="en-US"/>
          </a:p>
        </p:txBody>
      </p:sp>
    </p:spTree>
    <p:extLst>
      <p:ext uri="{BB962C8B-B14F-4D97-AF65-F5344CB8AC3E}">
        <p14:creationId xmlns:p14="http://schemas.microsoft.com/office/powerpoint/2010/main" val="148924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supervise link prediction, we create a loss function that rewards the pairs of vertices that are connected via edges (+</a:t>
            </a:r>
            <a:r>
              <a:rPr lang="en-US" dirty="0" err="1"/>
              <a:t>ve</a:t>
            </a:r>
            <a:r>
              <a:rPr lang="en-US" dirty="0"/>
              <a:t> examples) and penalizes the pair of vertices that are not (-</a:t>
            </a:r>
            <a:r>
              <a:rPr lang="en-US" dirty="0" err="1"/>
              <a:t>ve</a:t>
            </a:r>
            <a:r>
              <a:rPr lang="en-US" dirty="0"/>
              <a:t> examples).</a:t>
            </a:r>
          </a:p>
          <a:p>
            <a:endParaRPr lang="en-US" dirty="0"/>
          </a:p>
          <a:p>
            <a:r>
              <a:rPr lang="en-US" dirty="0"/>
              <a:t>In order to do that we usually define a function whose score should be high if a pair of vertices are connected via an edge and low otherwise.</a:t>
            </a:r>
          </a:p>
          <a:p>
            <a:endParaRPr lang="en-US" dirty="0"/>
          </a:p>
          <a:p>
            <a:r>
              <a:rPr lang="en-US" dirty="0"/>
              <a:t>The sigmoid of dot-product between the representations of the nodes is a common function.</a:t>
            </a:r>
          </a:p>
          <a:p>
            <a:endParaRPr lang="en-US" dirty="0"/>
          </a:p>
          <a:p>
            <a:r>
              <a:rPr lang="en-US" dirty="0"/>
              <a:t>The negative edges are often sampled randomly for the missing edges.</a:t>
            </a:r>
          </a:p>
        </p:txBody>
      </p:sp>
      <p:sp>
        <p:nvSpPr>
          <p:cNvPr id="4" name="Slide Number Placeholder 3"/>
          <p:cNvSpPr>
            <a:spLocks noGrp="1"/>
          </p:cNvSpPr>
          <p:nvPr>
            <p:ph type="sldNum" sz="quarter" idx="5"/>
          </p:nvPr>
        </p:nvSpPr>
        <p:spPr/>
        <p:txBody>
          <a:bodyPr/>
          <a:lstStyle/>
          <a:p>
            <a:fld id="{F9BB6A63-C894-C740-8C95-E29D0DCBADF2}" type="slidenum">
              <a:rPr lang="en-US" smtClean="0"/>
              <a:t>20</a:t>
            </a:fld>
            <a:endParaRPr lang="en-US"/>
          </a:p>
        </p:txBody>
      </p:sp>
    </p:spTree>
    <p:extLst>
      <p:ext uri="{BB962C8B-B14F-4D97-AF65-F5344CB8AC3E}">
        <p14:creationId xmlns:p14="http://schemas.microsoft.com/office/powerpoint/2010/main" val="374785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with full-graph training is that the memory cannot fit in the GPU memory--and potentially the CPU memory.</a:t>
            </a:r>
          </a:p>
        </p:txBody>
      </p:sp>
      <p:sp>
        <p:nvSpPr>
          <p:cNvPr id="4" name="Slide Number Placeholder 3"/>
          <p:cNvSpPr>
            <a:spLocks noGrp="1"/>
          </p:cNvSpPr>
          <p:nvPr>
            <p:ph type="sldNum" sz="quarter" idx="5"/>
          </p:nvPr>
        </p:nvSpPr>
        <p:spPr/>
        <p:txBody>
          <a:bodyPr/>
          <a:lstStyle/>
          <a:p>
            <a:fld id="{F9BB6A63-C894-C740-8C95-E29D0DCBADF2}" type="slidenum">
              <a:rPr lang="en-US" smtClean="0"/>
              <a:t>22</a:t>
            </a:fld>
            <a:endParaRPr lang="en-US"/>
          </a:p>
        </p:txBody>
      </p:sp>
    </p:spTree>
    <p:extLst>
      <p:ext uri="{BB962C8B-B14F-4D97-AF65-F5344CB8AC3E}">
        <p14:creationId xmlns:p14="http://schemas.microsoft.com/office/powerpoint/2010/main" val="37098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solve the various graph learning problems is to …</a:t>
            </a:r>
          </a:p>
        </p:txBody>
      </p:sp>
      <p:sp>
        <p:nvSpPr>
          <p:cNvPr id="4" name="Slide Number Placeholder 3"/>
          <p:cNvSpPr>
            <a:spLocks noGrp="1"/>
          </p:cNvSpPr>
          <p:nvPr>
            <p:ph type="sldNum" sz="quarter" idx="5"/>
          </p:nvPr>
        </p:nvSpPr>
        <p:spPr/>
        <p:txBody>
          <a:bodyPr/>
          <a:lstStyle/>
          <a:p>
            <a:fld id="{F9BB6A63-C894-C740-8C95-E29D0DCBADF2}" type="slidenum">
              <a:rPr lang="en-US" smtClean="0"/>
              <a:t>6</a:t>
            </a:fld>
            <a:endParaRPr lang="en-US"/>
          </a:p>
        </p:txBody>
      </p:sp>
    </p:spTree>
    <p:extLst>
      <p:ext uri="{BB962C8B-B14F-4D97-AF65-F5344CB8AC3E}">
        <p14:creationId xmlns:p14="http://schemas.microsoft.com/office/powerpoint/2010/main" val="1539192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there is a number of prototypical graph neural network formalisms, probably the most common one is the one that is based on the message passing model.</a:t>
            </a:r>
          </a:p>
          <a:p>
            <a:endParaRPr lang="en-US" dirty="0"/>
          </a:p>
          <a:p>
            <a:r>
              <a:rPr lang="en-US" dirty="0"/>
              <a:t>The idea is that nodes send messages to their adjacent nodes, then each node aggregates all the messages that it receives from its incidents nodes, and uses those messages to update its representation/embedding.</a:t>
            </a:r>
          </a:p>
          <a:p>
            <a:endParaRPr lang="en-US" dirty="0"/>
          </a:p>
          <a:p>
            <a:r>
              <a:rPr lang="en-US" dirty="0"/>
              <a:t>The set of operations involving  message passing, aggregation, and update correspond to a layer of the GNN network.</a:t>
            </a:r>
          </a:p>
        </p:txBody>
      </p:sp>
      <p:sp>
        <p:nvSpPr>
          <p:cNvPr id="4" name="Slide Number Placeholder 3"/>
          <p:cNvSpPr>
            <a:spLocks noGrp="1"/>
          </p:cNvSpPr>
          <p:nvPr>
            <p:ph type="sldNum" sz="quarter" idx="10"/>
          </p:nvPr>
        </p:nvSpPr>
        <p:spPr/>
        <p:txBody>
          <a:bodyPr/>
          <a:lstStyle/>
          <a:p>
            <a:fld id="{BCD7F61A-7560-DC41-B24F-3C99A811EBBB}" type="slidenum">
              <a:rPr lang="en-US" smtClean="0"/>
              <a:t>9</a:t>
            </a:fld>
            <a:endParaRPr lang="en-US"/>
          </a:p>
        </p:txBody>
      </p:sp>
    </p:spTree>
    <p:extLst>
      <p:ext uri="{BB962C8B-B14F-4D97-AF65-F5344CB8AC3E}">
        <p14:creationId xmlns:p14="http://schemas.microsoft.com/office/powerpoint/2010/main" val="234381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rounds of message passing, aggregations, and updates can be done multiple types.</a:t>
            </a:r>
          </a:p>
          <a:p>
            <a:endParaRPr lang="en-US" dirty="0"/>
          </a:p>
          <a:p>
            <a:r>
              <a:rPr lang="en-US" dirty="0"/>
              <a:t>By having multiple layers, the representation of a node includes information from nodes that are topological further away==&gt; from a deeper ego-network.</a:t>
            </a:r>
          </a:p>
        </p:txBody>
      </p:sp>
      <p:sp>
        <p:nvSpPr>
          <p:cNvPr id="4" name="Slide Number Placeholder 3"/>
          <p:cNvSpPr>
            <a:spLocks noGrp="1"/>
          </p:cNvSpPr>
          <p:nvPr>
            <p:ph type="sldNum" sz="quarter" idx="5"/>
          </p:nvPr>
        </p:nvSpPr>
        <p:spPr/>
        <p:txBody>
          <a:bodyPr/>
          <a:lstStyle/>
          <a:p>
            <a:fld id="{F9BB6A63-C894-C740-8C95-E29D0DCBADF2}" type="slidenum">
              <a:rPr lang="en-US" smtClean="0"/>
              <a:t>10</a:t>
            </a:fld>
            <a:endParaRPr lang="en-US"/>
          </a:p>
        </p:txBody>
      </p:sp>
    </p:spTree>
    <p:extLst>
      <p:ext uri="{BB962C8B-B14F-4D97-AF65-F5344CB8AC3E}">
        <p14:creationId xmlns:p14="http://schemas.microsoft.com/office/powerpoint/2010/main" val="2391695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11</a:t>
            </a:fld>
            <a:endParaRPr lang="en-US"/>
          </a:p>
        </p:txBody>
      </p:sp>
    </p:spTree>
    <p:extLst>
      <p:ext uri="{BB962C8B-B14F-4D97-AF65-F5344CB8AC3E}">
        <p14:creationId xmlns:p14="http://schemas.microsoft.com/office/powerpoint/2010/main" val="3744439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B6A63-C894-C740-8C95-E29D0DCBADF2}" type="slidenum">
              <a:rPr lang="en-US" smtClean="0"/>
              <a:t>12</a:t>
            </a:fld>
            <a:endParaRPr lang="en-US"/>
          </a:p>
        </p:txBody>
      </p:sp>
    </p:spTree>
    <p:extLst>
      <p:ext uri="{BB962C8B-B14F-4D97-AF65-F5344CB8AC3E}">
        <p14:creationId xmlns:p14="http://schemas.microsoft.com/office/powerpoint/2010/main" val="72925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computing the embeddings in an unsupervised fashion (e.g., low-rank factorization), they can be jointly trained so that they optimize the downstream prediction task.</a:t>
            </a:r>
          </a:p>
        </p:txBody>
      </p:sp>
      <p:sp>
        <p:nvSpPr>
          <p:cNvPr id="4" name="Slide Number Placeholder 3"/>
          <p:cNvSpPr>
            <a:spLocks noGrp="1"/>
          </p:cNvSpPr>
          <p:nvPr>
            <p:ph type="sldNum" sz="quarter" idx="5"/>
          </p:nvPr>
        </p:nvSpPr>
        <p:spPr/>
        <p:txBody>
          <a:bodyPr/>
          <a:lstStyle/>
          <a:p>
            <a:fld id="{F9BB6A63-C894-C740-8C95-E29D0DCBADF2}" type="slidenum">
              <a:rPr lang="en-US" smtClean="0"/>
              <a:t>13</a:t>
            </a:fld>
            <a:endParaRPr lang="en-US"/>
          </a:p>
        </p:txBody>
      </p:sp>
    </p:spTree>
    <p:extLst>
      <p:ext uri="{BB962C8B-B14F-4D97-AF65-F5344CB8AC3E}">
        <p14:creationId xmlns:p14="http://schemas.microsoft.com/office/powerpoint/2010/main" val="265997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GNNs learn functions that compute node embeddings from the features of the node’s ego-network.</a:t>
            </a:r>
          </a:p>
          <a:p>
            <a:r>
              <a:rPr lang="en-US" dirty="0"/>
              <a:t>When those features do not encode information about the identity of the node itself (e.g., no 1-hot encoding) but correspond to features describing attributes/characteristics </a:t>
            </a:r>
          </a:p>
          <a:p>
            <a:endParaRPr lang="en-US" dirty="0"/>
          </a:p>
          <a:p>
            <a:r>
              <a:rPr lang="en-US" dirty="0"/>
              <a:t>[Change to the next image]</a:t>
            </a:r>
          </a:p>
          <a:p>
            <a:r>
              <a:rPr lang="en-US" dirty="0"/>
              <a:t>This has many advantages</a:t>
            </a:r>
          </a:p>
          <a:p>
            <a:pPr marL="171450" indent="-171450">
              <a:buFont typeface="Symbol" pitchFamily="2" charset="2"/>
              <a:buChar char="Þ"/>
            </a:pPr>
            <a:r>
              <a:rPr lang="en-US" dirty="0"/>
              <a:t>Train on a small subset of the data and apply it to other data</a:t>
            </a:r>
          </a:p>
          <a:p>
            <a:pPr marL="171450" indent="-171450">
              <a:buFont typeface="Symbol" pitchFamily="2" charset="2"/>
              <a:buChar char="Þ"/>
            </a:pPr>
            <a:r>
              <a:rPr lang="en-US" dirty="0"/>
              <a:t>Compute embeddings for nodes that were not available during training</a:t>
            </a:r>
          </a:p>
        </p:txBody>
      </p:sp>
      <p:sp>
        <p:nvSpPr>
          <p:cNvPr id="4" name="Slide Number Placeholder 3"/>
          <p:cNvSpPr>
            <a:spLocks noGrp="1"/>
          </p:cNvSpPr>
          <p:nvPr>
            <p:ph type="sldNum" sz="quarter" idx="5"/>
          </p:nvPr>
        </p:nvSpPr>
        <p:spPr/>
        <p:txBody>
          <a:bodyPr/>
          <a:lstStyle/>
          <a:p>
            <a:fld id="{F9BB6A63-C894-C740-8C95-E29D0DCBADF2}" type="slidenum">
              <a:rPr lang="en-US" smtClean="0"/>
              <a:t>14</a:t>
            </a:fld>
            <a:endParaRPr lang="en-US"/>
          </a:p>
        </p:txBody>
      </p:sp>
    </p:spTree>
    <p:extLst>
      <p:ext uri="{BB962C8B-B14F-4D97-AF65-F5344CB8AC3E}">
        <p14:creationId xmlns:p14="http://schemas.microsoft.com/office/powerpoint/2010/main" val="126424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real-world settings, the underlying graphs are heterogeneous</a:t>
            </a:r>
          </a:p>
          <a:p>
            <a:endParaRPr lang="en-US" dirty="0"/>
          </a:p>
          <a:p>
            <a:r>
              <a:rPr lang="en-US" dirty="0"/>
              <a:t>Define heterogeneous graphs</a:t>
            </a:r>
          </a:p>
          <a:p>
            <a:endParaRPr lang="en-US" dirty="0"/>
          </a:p>
          <a:p>
            <a:r>
              <a:rPr lang="en-US" dirty="0"/>
              <a:t>RGCN is a generalization of GCN to such graphs.</a:t>
            </a:r>
          </a:p>
        </p:txBody>
      </p:sp>
      <p:sp>
        <p:nvSpPr>
          <p:cNvPr id="4" name="Slide Number Placeholder 3"/>
          <p:cNvSpPr>
            <a:spLocks noGrp="1"/>
          </p:cNvSpPr>
          <p:nvPr>
            <p:ph type="sldNum" sz="quarter" idx="5"/>
          </p:nvPr>
        </p:nvSpPr>
        <p:spPr/>
        <p:txBody>
          <a:bodyPr/>
          <a:lstStyle/>
          <a:p>
            <a:fld id="{F9BB6A63-C894-C740-8C95-E29D0DCBADF2}" type="slidenum">
              <a:rPr lang="en-US" smtClean="0"/>
              <a:t>17</a:t>
            </a:fld>
            <a:endParaRPr lang="en-US"/>
          </a:p>
        </p:txBody>
      </p:sp>
    </p:spTree>
    <p:extLst>
      <p:ext uri="{BB962C8B-B14F-4D97-AF65-F5344CB8AC3E}">
        <p14:creationId xmlns:p14="http://schemas.microsoft.com/office/powerpoint/2010/main" val="1928427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194220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29877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20027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eSpeaker">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862860D-8AAA-49BD-92F7-A6D0A3D9F4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1404" y="6069726"/>
            <a:ext cx="662616" cy="400070"/>
          </a:xfrm>
          <a:prstGeom prst="rect">
            <a:avLst/>
          </a:prstGeom>
        </p:spPr>
      </p:pic>
      <p:sp>
        <p:nvSpPr>
          <p:cNvPr id="22" name="文本占位符 21">
            <a:extLst>
              <a:ext uri="{FF2B5EF4-FFF2-40B4-BE49-F238E27FC236}">
                <a16:creationId xmlns:a16="http://schemas.microsoft.com/office/drawing/2014/main" id="{6A4F5B49-A962-4CCB-AB14-9B1C31EA8C4E}"/>
              </a:ext>
            </a:extLst>
          </p:cNvPr>
          <p:cNvSpPr>
            <a:spLocks noGrp="1"/>
          </p:cNvSpPr>
          <p:nvPr>
            <p:ph type="body" sz="quarter" idx="10" hasCustomPrompt="1"/>
          </p:nvPr>
        </p:nvSpPr>
        <p:spPr>
          <a:xfrm>
            <a:off x="721404" y="1977291"/>
            <a:ext cx="8570913" cy="2035175"/>
          </a:xfrm>
          <a:prstGeom prst="rect">
            <a:avLst/>
          </a:prstGeom>
        </p:spPr>
        <p:txBody>
          <a:bodyPr/>
          <a:lstStyle>
            <a:lvl1pPr marL="0" indent="0">
              <a:buNone/>
              <a:defRPr sz="4800">
                <a:solidFill>
                  <a:schemeClr val="bg1"/>
                </a:solidFill>
                <a:latin typeface="Amazon Ember Light" panose="020B0403020204020204" pitchFamily="34" charset="0"/>
                <a:cs typeface="Amazon Ember Light" panose="020B0403020204020204" pitchFamily="34" charset="0"/>
              </a:defRPr>
            </a:lvl1pPr>
          </a:lstStyle>
          <a:p>
            <a:pPr>
              <a:lnSpc>
                <a:spcPct val="100000"/>
              </a:lnSpc>
            </a:pPr>
            <a:r>
              <a:rPr lang="en-US" altLang="zh-CN" dirty="0"/>
              <a:t>Presentation Title Goes Here</a:t>
            </a:r>
            <a:br>
              <a:rPr lang="en-US" altLang="zh-CN" dirty="0"/>
            </a:br>
            <a:r>
              <a:rPr lang="en-US" altLang="zh-CN" dirty="0"/>
              <a:t>Secondary Line Here</a:t>
            </a:r>
            <a:endParaRPr lang="zh-CN" altLang="en-US" dirty="0"/>
          </a:p>
        </p:txBody>
      </p:sp>
      <p:sp>
        <p:nvSpPr>
          <p:cNvPr id="29" name="文本占位符 28">
            <a:extLst>
              <a:ext uri="{FF2B5EF4-FFF2-40B4-BE49-F238E27FC236}">
                <a16:creationId xmlns:a16="http://schemas.microsoft.com/office/drawing/2014/main" id="{0A9453C4-5814-4DDF-8680-7119FC039634}"/>
              </a:ext>
            </a:extLst>
          </p:cNvPr>
          <p:cNvSpPr>
            <a:spLocks noGrp="1"/>
          </p:cNvSpPr>
          <p:nvPr>
            <p:ph type="body" sz="quarter" idx="11" hasCustomPrompt="1"/>
          </p:nvPr>
        </p:nvSpPr>
        <p:spPr>
          <a:xfrm>
            <a:off x="721404" y="4292355"/>
            <a:ext cx="2806246" cy="4000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Amazon Ember" panose="020B0603020204020204" pitchFamily="34" charset="0"/>
                <a:cs typeface="Amazon Ember"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Presenter Name</a:t>
            </a:r>
          </a:p>
        </p:txBody>
      </p:sp>
      <p:sp>
        <p:nvSpPr>
          <p:cNvPr id="33" name="文本占位符 32">
            <a:extLst>
              <a:ext uri="{FF2B5EF4-FFF2-40B4-BE49-F238E27FC236}">
                <a16:creationId xmlns:a16="http://schemas.microsoft.com/office/drawing/2014/main" id="{3F62BEF5-F7F1-48A9-B7A1-C4BE66C1D89A}"/>
              </a:ext>
            </a:extLst>
          </p:cNvPr>
          <p:cNvSpPr>
            <a:spLocks noGrp="1"/>
          </p:cNvSpPr>
          <p:nvPr>
            <p:ph type="body" sz="quarter" idx="12" hasCustomPrompt="1"/>
          </p:nvPr>
        </p:nvSpPr>
        <p:spPr>
          <a:xfrm>
            <a:off x="720725" y="4778252"/>
            <a:ext cx="5375275" cy="4587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Company Name/ Extra Info Amazon Web </a:t>
            </a:r>
            <a:r>
              <a:rPr lang="en-US" altLang="zh-CN" sz="2000" dirty="0"/>
              <a:t>Service</a:t>
            </a:r>
          </a:p>
          <a:p>
            <a:pPr lvl="0"/>
            <a:endParaRPr lang="zh-CN" altLang="en-US" dirty="0"/>
          </a:p>
        </p:txBody>
      </p:sp>
    </p:spTree>
    <p:extLst>
      <p:ext uri="{BB962C8B-B14F-4D97-AF65-F5344CB8AC3E}">
        <p14:creationId xmlns:p14="http://schemas.microsoft.com/office/powerpoint/2010/main" val="2471416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and_Content3">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7" name="图片 6">
            <a:extLst>
              <a:ext uri="{FF2B5EF4-FFF2-40B4-BE49-F238E27FC236}">
                <a16:creationId xmlns:a16="http://schemas.microsoft.com/office/drawing/2014/main" id="{B64A52B2-BD05-4DA9-82FF-9AA17CBD2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052" t="24951" r="22112" b="28609"/>
          <a:stretch/>
        </p:blipFill>
        <p:spPr>
          <a:xfrm>
            <a:off x="7917992" y="0"/>
            <a:ext cx="4274007" cy="5368413"/>
          </a:xfrm>
          <a:prstGeom prst="rect">
            <a:avLst/>
          </a:prstGeom>
        </p:spPr>
      </p:pic>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7C40D932-4448-405D-A547-A6DF561FD0A8}"/>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D6C91364-0FA5-470F-BF7E-4C858CB32982}"/>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占位符 21">
            <a:extLst>
              <a:ext uri="{FF2B5EF4-FFF2-40B4-BE49-F238E27FC236}">
                <a16:creationId xmlns:a16="http://schemas.microsoft.com/office/drawing/2014/main" id="{E4B95144-7465-4338-A074-9157FCBEF6E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8280C845-EB2E-4679-910B-A6653079F3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5057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8F53AD7-EE49-44D5-8C2B-8E53CFEA8AC9}"/>
              </a:ext>
            </a:extLst>
          </p:cNvPr>
          <p:cNvSpPr/>
          <p:nvPr userDrawn="1"/>
        </p:nvSpPr>
        <p:spPr>
          <a:xfrm>
            <a:off x="0" y="-2473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pic>
        <p:nvPicPr>
          <p:cNvPr id="5" name="图片 4">
            <a:extLst>
              <a:ext uri="{FF2B5EF4-FFF2-40B4-BE49-F238E27FC236}">
                <a16:creationId xmlns:a16="http://schemas.microsoft.com/office/drawing/2014/main" id="{B0D3A12C-0043-4CD5-847F-7EA06B829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730"/>
            <a:ext cx="12192000" cy="553603"/>
          </a:xfrm>
          <a:prstGeom prst="rect">
            <a:avLst/>
          </a:prstGeom>
        </p:spPr>
      </p:pic>
      <p:sp>
        <p:nvSpPr>
          <p:cNvPr id="6" name="文本框 5">
            <a:extLst>
              <a:ext uri="{FF2B5EF4-FFF2-40B4-BE49-F238E27FC236}">
                <a16:creationId xmlns:a16="http://schemas.microsoft.com/office/drawing/2014/main" id="{E119B9D0-F983-4F34-8B64-4E224FD905C2}"/>
              </a:ext>
            </a:extLst>
          </p:cNvPr>
          <p:cNvSpPr txBox="1"/>
          <p:nvPr userDrawn="1"/>
        </p:nvSpPr>
        <p:spPr>
          <a:xfrm>
            <a:off x="10360047" y="18812"/>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C579198F-1931-4EB7-B86D-0B60BC9E2699}"/>
              </a:ext>
            </a:extLst>
          </p:cNvPr>
          <p:cNvSpPr>
            <a:spLocks noGrp="1"/>
          </p:cNvSpPr>
          <p:nvPr>
            <p:ph idx="1" hasCustomPrompt="1"/>
          </p:nvPr>
        </p:nvSpPr>
        <p:spPr>
          <a:xfrm>
            <a:off x="371033" y="2761589"/>
            <a:ext cx="4462223"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5785BEA-E098-4D25-A047-30627CADD670}"/>
              </a:ext>
            </a:extLst>
          </p:cNvPr>
          <p:cNvSpPr>
            <a:spLocks noGrp="1"/>
          </p:cNvSpPr>
          <p:nvPr>
            <p:ph idx="10" hasCustomPrompt="1"/>
          </p:nvPr>
        </p:nvSpPr>
        <p:spPr>
          <a:xfrm>
            <a:off x="6567711" y="2761589"/>
            <a:ext cx="5032105" cy="2019417"/>
          </a:xfrm>
          <a:prstGeom prst="rect">
            <a:avLst/>
          </a:prstGeom>
        </p:spPr>
        <p:txBody>
          <a:bodyPr vert="horz" wrap="square" lIns="182880" tIns="146304" rIns="182880" bIns="146304" rtlCol="0">
            <a:noAutofit/>
          </a:bodyPr>
          <a:lstStyle>
            <a:lvl1pPr marL="508092" indent="-508092">
              <a:buFont typeface="Arial" panose="020B0604020202020204" pitchFamily="34" charset="0"/>
              <a:buChar char="•"/>
              <a:defRPr>
                <a:latin typeface="Amazon Ember" panose="020B0603020204020204"/>
              </a:defRPr>
            </a:lvl1pPr>
            <a:lvl2pPr marL="878791" indent="-406474">
              <a:buFont typeface="Arial" panose="020B0604020202020204" pitchFamily="34" charset="0"/>
              <a:buChar char="•"/>
              <a:defRPr>
                <a:latin typeface="Amazon Ember" panose="020B0603020204020204"/>
              </a:defRPr>
            </a:lvl2pPr>
            <a:lvl3pPr marL="1193669" indent="-406474">
              <a:buFont typeface="Arial" panose="020B0604020202020204" pitchFamily="34" charset="0"/>
              <a:buChar char="•"/>
              <a:defRPr>
                <a:latin typeface="Amazon Ember" panose="020B0603020204020204"/>
              </a:defRPr>
            </a:lvl3pPr>
            <a:lvl4pPr marL="1440802" indent="-338728">
              <a:buFont typeface="Arial" panose="020B0604020202020204" pitchFamily="34" charset="0"/>
              <a:buChar char="•"/>
              <a:defRPr>
                <a:latin typeface="Amazon Ember" panose="020B0603020204020204"/>
              </a:defRPr>
            </a:lvl4pPr>
            <a:lvl5pPr marL="1755680" indent="-338728">
              <a:buFont typeface="Arial" panose="020B0604020202020204" pitchFamily="34" charset="0"/>
              <a:buChar char="•"/>
              <a:defRPr>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EB7F273A-BB6B-4928-83A0-D450FEAC00C0}"/>
              </a:ext>
            </a:extLst>
          </p:cNvPr>
          <p:cNvSpPr>
            <a:spLocks noGrp="1"/>
          </p:cNvSpPr>
          <p:nvPr>
            <p:ph type="body" sz="quarter" idx="11" hasCustomPrompt="1"/>
          </p:nvPr>
        </p:nvSpPr>
        <p:spPr>
          <a:xfrm>
            <a:off x="371033" y="806102"/>
            <a:ext cx="9171000" cy="860900"/>
          </a:xfrm>
          <a:prstGeom prst="rect">
            <a:avLst/>
          </a:prstGeom>
        </p:spPr>
        <p:txBody>
          <a:bodyPr/>
          <a:lstStyle>
            <a:lvl1pPr marL="0" indent="0">
              <a:buNone/>
              <a:defRPr sz="4800">
                <a:solidFill>
                  <a:schemeClr val="tx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1" name="TextBox 3">
            <a:extLst>
              <a:ext uri="{FF2B5EF4-FFF2-40B4-BE49-F238E27FC236}">
                <a16:creationId xmlns:a16="http://schemas.microsoft.com/office/drawing/2014/main" id="{D37883DC-DF03-428E-A9CB-69805FE90C56}"/>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78943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and_Content5">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32EEB50-DC6E-4D48-B214-839553A08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017" r="10469" b="2356"/>
          <a:stretch/>
        </p:blipFill>
        <p:spPr>
          <a:xfrm>
            <a:off x="0" y="-16625"/>
            <a:ext cx="12288000" cy="6912000"/>
          </a:xfrm>
          <a:prstGeom prst="rect">
            <a:avLst/>
          </a:prstGeom>
        </p:spPr>
      </p:pic>
      <p:sp>
        <p:nvSpPr>
          <p:cNvPr id="11" name="矩形 10">
            <a:extLst>
              <a:ext uri="{FF2B5EF4-FFF2-40B4-BE49-F238E27FC236}">
                <a16:creationId xmlns:a16="http://schemas.microsoft.com/office/drawing/2014/main" id="{4598BCAA-DBB4-4142-83CA-1196C98AF2C6}"/>
              </a:ext>
            </a:extLst>
          </p:cNvPr>
          <p:cNvSpPr/>
          <p:nvPr userDrawn="1"/>
        </p:nvSpPr>
        <p:spPr>
          <a:xfrm rot="8100000">
            <a:off x="1011835" y="-2413053"/>
            <a:ext cx="4807294" cy="4853146"/>
          </a:xfrm>
          <a:custGeom>
            <a:avLst/>
            <a:gdLst>
              <a:gd name="connsiteX0" fmla="*/ 0 w 7625298"/>
              <a:gd name="connsiteY0" fmla="*/ 0 h 4853146"/>
              <a:gd name="connsiteX1" fmla="*/ 7625298 w 7625298"/>
              <a:gd name="connsiteY1" fmla="*/ 0 h 4853146"/>
              <a:gd name="connsiteX2" fmla="*/ 7625298 w 7625298"/>
              <a:gd name="connsiteY2" fmla="*/ 4853146 h 4853146"/>
              <a:gd name="connsiteX3" fmla="*/ 0 w 7625298"/>
              <a:gd name="connsiteY3" fmla="*/ 4853146 h 4853146"/>
              <a:gd name="connsiteX4" fmla="*/ 0 w 7625298"/>
              <a:gd name="connsiteY4" fmla="*/ 0 h 4853146"/>
              <a:gd name="connsiteX0" fmla="*/ 0 w 7625298"/>
              <a:gd name="connsiteY0" fmla="*/ 0 h 4853146"/>
              <a:gd name="connsiteX1" fmla="*/ 7625298 w 7625298"/>
              <a:gd name="connsiteY1" fmla="*/ 0 h 4853146"/>
              <a:gd name="connsiteX2" fmla="*/ 7625298 w 7625298"/>
              <a:gd name="connsiteY2" fmla="*/ 4853146 h 4853146"/>
              <a:gd name="connsiteX3" fmla="*/ 3933352 w 7625298"/>
              <a:gd name="connsiteY3" fmla="*/ 1135320 h 4853146"/>
              <a:gd name="connsiteX4" fmla="*/ 0 w 7625298"/>
              <a:gd name="connsiteY4" fmla="*/ 0 h 4853146"/>
              <a:gd name="connsiteX0" fmla="*/ 0 w 4877340"/>
              <a:gd name="connsiteY0" fmla="*/ 26941 h 4853146"/>
              <a:gd name="connsiteX1" fmla="*/ 4877340 w 4877340"/>
              <a:gd name="connsiteY1" fmla="*/ 0 h 4853146"/>
              <a:gd name="connsiteX2" fmla="*/ 4877340 w 4877340"/>
              <a:gd name="connsiteY2" fmla="*/ 4853146 h 4853146"/>
              <a:gd name="connsiteX3" fmla="*/ 1185394 w 4877340"/>
              <a:gd name="connsiteY3" fmla="*/ 1135320 h 4853146"/>
              <a:gd name="connsiteX4" fmla="*/ 0 w 4877340"/>
              <a:gd name="connsiteY4" fmla="*/ 26941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35320 h 4853146"/>
              <a:gd name="connsiteX4" fmla="*/ 0 w 4807294"/>
              <a:gd name="connsiteY4" fmla="*/ 43106 h 4853146"/>
              <a:gd name="connsiteX0" fmla="*/ 0 w 4807294"/>
              <a:gd name="connsiteY0" fmla="*/ 43106 h 4853146"/>
              <a:gd name="connsiteX1" fmla="*/ 4807294 w 4807294"/>
              <a:gd name="connsiteY1" fmla="*/ 0 h 4853146"/>
              <a:gd name="connsiteX2" fmla="*/ 4807294 w 4807294"/>
              <a:gd name="connsiteY2" fmla="*/ 4853146 h 4853146"/>
              <a:gd name="connsiteX3" fmla="*/ 1115348 w 4807294"/>
              <a:gd name="connsiteY3" fmla="*/ 1167649 h 4853146"/>
              <a:gd name="connsiteX4" fmla="*/ 0 w 4807294"/>
              <a:gd name="connsiteY4" fmla="*/ 43106 h 485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7294" h="4853146">
                <a:moveTo>
                  <a:pt x="0" y="43106"/>
                </a:moveTo>
                <a:lnTo>
                  <a:pt x="4807294" y="0"/>
                </a:lnTo>
                <a:lnTo>
                  <a:pt x="4807294" y="4853146"/>
                </a:lnTo>
                <a:lnTo>
                  <a:pt x="1115348" y="1167649"/>
                </a:lnTo>
                <a:lnTo>
                  <a:pt x="0" y="43106"/>
                </a:lnTo>
                <a:close/>
              </a:path>
            </a:pathLst>
          </a:custGeom>
          <a:gradFill>
            <a:gsLst>
              <a:gs pos="54000">
                <a:srgbClr val="7E6AB3"/>
              </a:gs>
              <a:gs pos="0">
                <a:srgbClr val="F1321F"/>
              </a:gs>
              <a:gs pos="100000">
                <a:srgbClr val="0060DD"/>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9" name="文本框 8">
            <a:extLst>
              <a:ext uri="{FF2B5EF4-FFF2-40B4-BE49-F238E27FC236}">
                <a16:creationId xmlns:a16="http://schemas.microsoft.com/office/drawing/2014/main" id="{3B074127-7B54-4759-8D40-ED1E8C212A04}"/>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86058F7B-9262-418B-8CD7-58AA23888691}"/>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文本占位符 21">
            <a:extLst>
              <a:ext uri="{FF2B5EF4-FFF2-40B4-BE49-F238E27FC236}">
                <a16:creationId xmlns:a16="http://schemas.microsoft.com/office/drawing/2014/main" id="{C4C2CCA3-B38D-4179-BE6E-02A8B1420CF6}"/>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A013D579-F446-4F8B-9F78-D7D4AFD2EED9}"/>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94727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ThreeSpeakers">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EFE663B-4EFA-409E-9B0E-66AC956D2C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521" b="14522"/>
          <a:stretch/>
        </p:blipFill>
        <p:spPr>
          <a:xfrm>
            <a:off x="0" y="-15239"/>
            <a:ext cx="12192000" cy="6873240"/>
          </a:xfrm>
          <a:prstGeom prst="rect">
            <a:avLst/>
          </a:prstGeom>
        </p:spPr>
      </p:pic>
      <p:sp>
        <p:nvSpPr>
          <p:cNvPr id="12" name="矩形 11">
            <a:extLst>
              <a:ext uri="{FF2B5EF4-FFF2-40B4-BE49-F238E27FC236}">
                <a16:creationId xmlns:a16="http://schemas.microsoft.com/office/drawing/2014/main" id="{740C6BF2-D60D-4F18-B6A9-C054A5B11876}"/>
              </a:ext>
            </a:extLst>
          </p:cNvPr>
          <p:cNvSpPr/>
          <p:nvPr userDrawn="1"/>
        </p:nvSpPr>
        <p:spPr>
          <a:xfrm rot="18900000">
            <a:off x="7626991" y="4599058"/>
            <a:ext cx="4796517" cy="3676884"/>
          </a:xfrm>
          <a:custGeom>
            <a:avLst/>
            <a:gdLst>
              <a:gd name="connsiteX0" fmla="*/ 0 w 7625298"/>
              <a:gd name="connsiteY0" fmla="*/ 0 h 8095170"/>
              <a:gd name="connsiteX1" fmla="*/ 7625298 w 7625298"/>
              <a:gd name="connsiteY1" fmla="*/ 0 h 8095170"/>
              <a:gd name="connsiteX2" fmla="*/ 7625298 w 7625298"/>
              <a:gd name="connsiteY2" fmla="*/ 8095170 h 8095170"/>
              <a:gd name="connsiteX3" fmla="*/ 0 w 7625298"/>
              <a:gd name="connsiteY3" fmla="*/ 8095170 h 8095170"/>
              <a:gd name="connsiteX4" fmla="*/ 0 w 7625298"/>
              <a:gd name="connsiteY4" fmla="*/ 0 h 8095170"/>
              <a:gd name="connsiteX0" fmla="*/ 2828781 w 7625298"/>
              <a:gd name="connsiteY0" fmla="*/ 26941 h 8095170"/>
              <a:gd name="connsiteX1" fmla="*/ 7625298 w 7625298"/>
              <a:gd name="connsiteY1" fmla="*/ 0 h 8095170"/>
              <a:gd name="connsiteX2" fmla="*/ 7625298 w 7625298"/>
              <a:gd name="connsiteY2" fmla="*/ 8095170 h 8095170"/>
              <a:gd name="connsiteX3" fmla="*/ 0 w 7625298"/>
              <a:gd name="connsiteY3" fmla="*/ 8095170 h 8095170"/>
              <a:gd name="connsiteX4" fmla="*/ 2828781 w 7625298"/>
              <a:gd name="connsiteY4" fmla="*/ 26941 h 8095170"/>
              <a:gd name="connsiteX0" fmla="*/ 0 w 4796517"/>
              <a:gd name="connsiteY0" fmla="*/ 26941 h 8095170"/>
              <a:gd name="connsiteX1" fmla="*/ 4796517 w 4796517"/>
              <a:gd name="connsiteY1" fmla="*/ 0 h 8095170"/>
              <a:gd name="connsiteX2" fmla="*/ 4796517 w 4796517"/>
              <a:gd name="connsiteY2" fmla="*/ 8095170 h 8095170"/>
              <a:gd name="connsiteX3" fmla="*/ 2532433 w 4796517"/>
              <a:gd name="connsiteY3" fmla="*/ 2572312 h 8095170"/>
              <a:gd name="connsiteX4" fmla="*/ 0 w 4796517"/>
              <a:gd name="connsiteY4" fmla="*/ 26941 h 8095170"/>
              <a:gd name="connsiteX0" fmla="*/ 0 w 4796517"/>
              <a:gd name="connsiteY0" fmla="*/ 26941 h 2572312"/>
              <a:gd name="connsiteX1" fmla="*/ 4796517 w 4796517"/>
              <a:gd name="connsiteY1" fmla="*/ 0 h 2572312"/>
              <a:gd name="connsiteX2" fmla="*/ 4796517 w 4796517"/>
              <a:gd name="connsiteY2" fmla="*/ 2518431 h 2572312"/>
              <a:gd name="connsiteX3" fmla="*/ 2532433 w 4796517"/>
              <a:gd name="connsiteY3" fmla="*/ 2572312 h 2572312"/>
              <a:gd name="connsiteX4" fmla="*/ 0 w 4796517"/>
              <a:gd name="connsiteY4" fmla="*/ 26941 h 2572312"/>
              <a:gd name="connsiteX0" fmla="*/ 0 w 4796517"/>
              <a:gd name="connsiteY0" fmla="*/ 26941 h 3676884"/>
              <a:gd name="connsiteX1" fmla="*/ 4796517 w 4796517"/>
              <a:gd name="connsiteY1" fmla="*/ 0 h 3676884"/>
              <a:gd name="connsiteX2" fmla="*/ 4796517 w 4796517"/>
              <a:gd name="connsiteY2" fmla="*/ 2518431 h 3676884"/>
              <a:gd name="connsiteX3" fmla="*/ 3637005 w 4796517"/>
              <a:gd name="connsiteY3" fmla="*/ 3676884 h 3676884"/>
              <a:gd name="connsiteX4" fmla="*/ 0 w 4796517"/>
              <a:gd name="connsiteY4" fmla="*/ 26941 h 3676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517" h="3676884">
                <a:moveTo>
                  <a:pt x="0" y="26941"/>
                </a:moveTo>
                <a:lnTo>
                  <a:pt x="4796517" y="0"/>
                </a:lnTo>
                <a:lnTo>
                  <a:pt x="4796517" y="2518431"/>
                </a:lnTo>
                <a:lnTo>
                  <a:pt x="3637005" y="3676884"/>
                </a:lnTo>
                <a:lnTo>
                  <a:pt x="0" y="26941"/>
                </a:lnTo>
                <a:close/>
              </a:path>
            </a:pathLst>
          </a:custGeom>
          <a:gradFill>
            <a:gsLst>
              <a:gs pos="0">
                <a:srgbClr val="FD791C"/>
              </a:gs>
              <a:gs pos="100000">
                <a:srgbClr val="145DB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20" name="Text Placeholder 2">
            <a:extLst>
              <a:ext uri="{FF2B5EF4-FFF2-40B4-BE49-F238E27FC236}">
                <a16:creationId xmlns:a16="http://schemas.microsoft.com/office/drawing/2014/main" id="{E99B3C78-A079-4913-98B8-66860DFB8E1D}"/>
              </a:ext>
            </a:extLst>
          </p:cNvPr>
          <p:cNvSpPr>
            <a:spLocks noGrp="1"/>
          </p:cNvSpPr>
          <p:nvPr>
            <p:ph type="body" sz="quarter" idx="14" hasCustomPrompt="1"/>
          </p:nvPr>
        </p:nvSpPr>
        <p:spPr bwMode="white">
          <a:xfrm>
            <a:off x="757083" y="3678668"/>
            <a:ext cx="7472516" cy="1274873"/>
          </a:xfrm>
          <a:prstGeom prst="rect">
            <a:avLst/>
          </a:prstGeom>
        </p:spPr>
        <p:txBody>
          <a:bodyPr lIns="182880" tIns="146304" rIns="182880" bIns="146304">
            <a:noAutofit/>
          </a:bodyPr>
          <a:lstStyle>
            <a:lvl1pPr marL="0" indent="0">
              <a:spcBef>
                <a:spcPts val="0"/>
              </a:spcBef>
              <a:buNone/>
              <a:defRPr lang="en-US" sz="1800" b="0" kern="1200" spc="0" baseline="0" dirty="0">
                <a:solidFill>
                  <a:schemeClr val="bg1"/>
                </a:solidFill>
                <a:latin typeface="Amazon Ember" panose="020B0603020204020204"/>
                <a:ea typeface="Amazon Ember" panose="020B0603020204020204"/>
                <a:cs typeface="Amazon Ember" panose="020B0603020204020204"/>
              </a:defRPr>
            </a:lvl1pPr>
          </a:lstStyle>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284777"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0" name="文本框 9">
            <a:extLst>
              <a:ext uri="{FF2B5EF4-FFF2-40B4-BE49-F238E27FC236}">
                <a16:creationId xmlns:a16="http://schemas.microsoft.com/office/drawing/2014/main" id="{B4F5BA43-7536-44A9-B843-F42A031B24FB}"/>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文本占位符 21">
            <a:extLst>
              <a:ext uri="{FF2B5EF4-FFF2-40B4-BE49-F238E27FC236}">
                <a16:creationId xmlns:a16="http://schemas.microsoft.com/office/drawing/2014/main" id="{6D088F3A-0E38-4E1E-BFDE-34EFC5AC5CBA}"/>
              </a:ext>
            </a:extLst>
          </p:cNvPr>
          <p:cNvSpPr>
            <a:spLocks noGrp="1"/>
          </p:cNvSpPr>
          <p:nvPr>
            <p:ph type="body" sz="quarter" idx="10" hasCustomPrompt="1"/>
          </p:nvPr>
        </p:nvSpPr>
        <p:spPr>
          <a:xfrm>
            <a:off x="757083" y="579333"/>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697757CE-93F5-4286-9DD3-DEC53AE3951B}"/>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3599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_Column_Bulleted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a:off x="9822425" y="33799"/>
            <a:ext cx="2389239" cy="6843251"/>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Lst>
            <a:ahLst/>
            <a:cxnLst>
              <a:cxn ang="0">
                <a:pos x="connsiteX0" y="connsiteY0"/>
              </a:cxn>
              <a:cxn ang="0">
                <a:pos x="connsiteX1" y="connsiteY1"/>
              </a:cxn>
              <a:cxn ang="0">
                <a:pos x="connsiteX2" y="connsiteY2"/>
              </a:cxn>
              <a:cxn ang="0">
                <a:pos x="connsiteX3" y="connsiteY3"/>
              </a:cxn>
            </a:cxnLst>
            <a:rect l="l" t="t" r="r" b="b"/>
            <a:pathLst>
              <a:path w="2389239" h="6843251">
                <a:moveTo>
                  <a:pt x="0" y="6843251"/>
                </a:moveTo>
                <a:lnTo>
                  <a:pt x="2374491" y="0"/>
                </a:lnTo>
                <a:lnTo>
                  <a:pt x="2389239" y="6843251"/>
                </a:lnTo>
                <a:lnTo>
                  <a:pt x="0" y="6843251"/>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mazon Ember"/>
            </a:endParaRPr>
          </a:p>
        </p:txBody>
      </p:sp>
      <p:sp>
        <p:nvSpPr>
          <p:cNvPr id="16" name="文本框 15">
            <a:extLst>
              <a:ext uri="{FF2B5EF4-FFF2-40B4-BE49-F238E27FC236}">
                <a16:creationId xmlns:a16="http://schemas.microsoft.com/office/drawing/2014/main" id="{DBAC7B9C-3CFC-4049-B6E7-B077D68022A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a:rPr>
              <a:t> </a:t>
            </a:r>
            <a:r>
              <a:rPr lang="en-US" altLang="zh-CN" sz="2400" spc="300" dirty="0">
                <a:solidFill>
                  <a:schemeClr val="bg1"/>
                </a:solidFill>
                <a:latin typeface="Amazon Ember"/>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a:cs typeface="Amazon Ember Light" panose="020B0403020204020204" pitchFamily="34" charset="0"/>
            </a:endParaRPr>
          </a:p>
        </p:txBody>
      </p:sp>
      <p:sp>
        <p:nvSpPr>
          <p:cNvPr id="12" name="文本占位符 21">
            <a:extLst>
              <a:ext uri="{FF2B5EF4-FFF2-40B4-BE49-F238E27FC236}">
                <a16:creationId xmlns:a16="http://schemas.microsoft.com/office/drawing/2014/main" id="{79D45DB3-ECBA-4FB5-B77C-9C36ABD57E53}"/>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a:cs typeface="Amazon Ember"/>
              </a:defRPr>
            </a:lvl1pPr>
          </a:lstStyle>
          <a:p>
            <a:pPr>
              <a:lnSpc>
                <a:spcPct val="100000"/>
              </a:lnSpc>
            </a:pPr>
            <a:r>
              <a:rPr lang="en-US" altLang="zh-CN" dirty="0"/>
              <a:t>Presentation Title Goes Here</a:t>
            </a:r>
            <a:endParaRPr lang="zh-CN" altLang="en-US" dirty="0"/>
          </a:p>
        </p:txBody>
      </p:sp>
      <p:sp>
        <p:nvSpPr>
          <p:cNvPr id="14" name="Text Placeholder 3">
            <a:extLst>
              <a:ext uri="{FF2B5EF4-FFF2-40B4-BE49-F238E27FC236}">
                <a16:creationId xmlns:a16="http://schemas.microsoft.com/office/drawing/2014/main" id="{C7BFB298-5505-4DB9-A9FA-C00217B93D97}"/>
              </a:ext>
            </a:extLst>
          </p:cNvPr>
          <p:cNvSpPr>
            <a:spLocks noGrp="1"/>
          </p:cNvSpPr>
          <p:nvPr>
            <p:ph idx="1" hasCustomPrompt="1"/>
          </p:nvPr>
        </p:nvSpPr>
        <p:spPr>
          <a:xfrm>
            <a:off x="652269"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5" name="Text Placeholder 3">
            <a:extLst>
              <a:ext uri="{FF2B5EF4-FFF2-40B4-BE49-F238E27FC236}">
                <a16:creationId xmlns:a16="http://schemas.microsoft.com/office/drawing/2014/main" id="{BD0AFD2A-06C0-461A-8950-64F6E654876A}"/>
              </a:ext>
            </a:extLst>
          </p:cNvPr>
          <p:cNvSpPr>
            <a:spLocks noGrp="1"/>
          </p:cNvSpPr>
          <p:nvPr>
            <p:ph idx="12" hasCustomPrompt="1"/>
          </p:nvPr>
        </p:nvSpPr>
        <p:spPr>
          <a:xfrm>
            <a:off x="6619831" y="2375424"/>
            <a:ext cx="4680000" cy="2160000"/>
          </a:xfrm>
          <a:prstGeom prst="rect">
            <a:avLst/>
          </a:prstGeom>
        </p:spPr>
        <p:txBody>
          <a:bodyPr vert="horz" wrap="square" lIns="182880" tIns="146304" rIns="182880" bIns="146304" rtlCol="0">
            <a:noAutofit/>
          </a:bodyPr>
          <a:lstStyle>
            <a:lvl1pPr>
              <a:defRPr>
                <a:solidFill>
                  <a:schemeClr val="bg1"/>
                </a:solidFill>
                <a:latin typeface="Amazon Ember"/>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11" name="TextBox 3">
            <a:extLst>
              <a:ext uri="{FF2B5EF4-FFF2-40B4-BE49-F238E27FC236}">
                <a16:creationId xmlns:a16="http://schemas.microsoft.com/office/drawing/2014/main" id="{18CFBF0A-EA8B-42C3-9461-F4ACFB5A9372}"/>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03572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Content7">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CB3491A2-7417-4CDA-8AAD-F0720149A145}"/>
              </a:ext>
            </a:extLst>
          </p:cNvPr>
          <p:cNvSpPr txBox="1"/>
          <p:nvPr userDrawn="1"/>
        </p:nvSpPr>
        <p:spPr>
          <a:xfrm>
            <a:off x="10207647" y="171747"/>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pic>
        <p:nvPicPr>
          <p:cNvPr id="11" name="图片 10">
            <a:extLst>
              <a:ext uri="{FF2B5EF4-FFF2-40B4-BE49-F238E27FC236}">
                <a16:creationId xmlns:a16="http://schemas.microsoft.com/office/drawing/2014/main" id="{533FB92F-2D0D-4CEB-92DE-DC03D5446A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61" r="20561"/>
          <a:stretch/>
        </p:blipFill>
        <p:spPr>
          <a:xfrm>
            <a:off x="0" y="-7884"/>
            <a:ext cx="12192000" cy="6865884"/>
          </a:xfrm>
          <a:prstGeom prst="rect">
            <a:avLst/>
          </a:prstGeom>
        </p:spPr>
      </p:pic>
      <p:sp>
        <p:nvSpPr>
          <p:cNvPr id="8" name="矩形 7">
            <a:extLst>
              <a:ext uri="{FF2B5EF4-FFF2-40B4-BE49-F238E27FC236}">
                <a16:creationId xmlns:a16="http://schemas.microsoft.com/office/drawing/2014/main" id="{FF9C2AE1-2BC0-4859-8A14-0B96F5B485E0}"/>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3D011083-6EDC-4E19-B9F1-84F19435CCB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0" name="Text Placeholder 3">
            <a:extLst>
              <a:ext uri="{FF2B5EF4-FFF2-40B4-BE49-F238E27FC236}">
                <a16:creationId xmlns:a16="http://schemas.microsoft.com/office/drawing/2014/main" id="{2C988930-416E-4911-9CCF-6912EA777E50}"/>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文本占位符 21">
            <a:extLst>
              <a:ext uri="{FF2B5EF4-FFF2-40B4-BE49-F238E27FC236}">
                <a16:creationId xmlns:a16="http://schemas.microsoft.com/office/drawing/2014/main" id="{181E36E1-07A5-44BE-B32E-7168724660E9}"/>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9" name="TextBox 3">
            <a:extLst>
              <a:ext uri="{FF2B5EF4-FFF2-40B4-BE49-F238E27FC236}">
                <a16:creationId xmlns:a16="http://schemas.microsoft.com/office/drawing/2014/main" id="{E15C0A45-1CB8-421B-87DE-369608ABDD30}"/>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81485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Content8">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2EEF7BA-BB3A-49FC-9229-C06A39824CD9}"/>
              </a:ext>
            </a:extLst>
          </p:cNvPr>
          <p:cNvSpPr/>
          <p:nvPr userDrawn="1"/>
        </p:nvSpPr>
        <p:spPr>
          <a:xfrm>
            <a:off x="0" y="0"/>
            <a:ext cx="12192000" cy="6858000"/>
          </a:xfrm>
          <a:prstGeom prst="rect">
            <a:avLst/>
          </a:prstGeom>
          <a:gradFill>
            <a:gsLst>
              <a:gs pos="59000">
                <a:srgbClr val="2B6FB1"/>
              </a:gs>
              <a:gs pos="0">
                <a:srgbClr val="EF6422"/>
              </a:gs>
              <a:gs pos="100000">
                <a:srgbClr val="0061E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矩形 5">
            <a:extLst>
              <a:ext uri="{FF2B5EF4-FFF2-40B4-BE49-F238E27FC236}">
                <a16:creationId xmlns:a16="http://schemas.microsoft.com/office/drawing/2014/main" id="{DF7617A3-ADE0-4BEE-80F4-F073E5DAC0CC}"/>
              </a:ext>
            </a:extLst>
          </p:cNvPr>
          <p:cNvSpPr/>
          <p:nvPr userDrawn="1"/>
        </p:nvSpPr>
        <p:spPr>
          <a:xfrm rot="3177559">
            <a:off x="3434949" y="-153347"/>
            <a:ext cx="7408145" cy="12439362"/>
          </a:xfrm>
          <a:custGeom>
            <a:avLst/>
            <a:gdLst>
              <a:gd name="connsiteX0" fmla="*/ 0 w 9985321"/>
              <a:gd name="connsiteY0" fmla="*/ 0 h 14613396"/>
              <a:gd name="connsiteX1" fmla="*/ 9985321 w 9985321"/>
              <a:gd name="connsiteY1" fmla="*/ 0 h 14613396"/>
              <a:gd name="connsiteX2" fmla="*/ 9985321 w 9985321"/>
              <a:gd name="connsiteY2" fmla="*/ 14613396 h 14613396"/>
              <a:gd name="connsiteX3" fmla="*/ 0 w 9985321"/>
              <a:gd name="connsiteY3" fmla="*/ 14613396 h 14613396"/>
              <a:gd name="connsiteX4" fmla="*/ 0 w 9985321"/>
              <a:gd name="connsiteY4" fmla="*/ 0 h 14613396"/>
              <a:gd name="connsiteX0" fmla="*/ 0 w 10015937"/>
              <a:gd name="connsiteY0" fmla="*/ 2602150 h 14613396"/>
              <a:gd name="connsiteX1" fmla="*/ 10015937 w 10015937"/>
              <a:gd name="connsiteY1" fmla="*/ 0 h 14613396"/>
              <a:gd name="connsiteX2" fmla="*/ 10015937 w 10015937"/>
              <a:gd name="connsiteY2" fmla="*/ 14613396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4606909 w 10015937"/>
              <a:gd name="connsiteY2" fmla="*/ 9099419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63964 w 10015937"/>
              <a:gd name="connsiteY2" fmla="*/ 8781271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15937"/>
              <a:gd name="connsiteY0" fmla="*/ 2602150 h 14613396"/>
              <a:gd name="connsiteX1" fmla="*/ 10015937 w 10015937"/>
              <a:gd name="connsiteY1" fmla="*/ 0 h 14613396"/>
              <a:gd name="connsiteX2" fmla="*/ 3941014 w 10015937"/>
              <a:gd name="connsiteY2" fmla="*/ 8811682 h 14613396"/>
              <a:gd name="connsiteX3" fmla="*/ 30616 w 10015937"/>
              <a:gd name="connsiteY3" fmla="*/ 14613396 h 14613396"/>
              <a:gd name="connsiteX4" fmla="*/ 0 w 10015937"/>
              <a:gd name="connsiteY4" fmla="*/ 2602150 h 14613396"/>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10023682"/>
              <a:gd name="connsiteY0" fmla="*/ 2644037 h 14655283"/>
              <a:gd name="connsiteX1" fmla="*/ 10023682 w 10023682"/>
              <a:gd name="connsiteY1" fmla="*/ 0 h 14655283"/>
              <a:gd name="connsiteX2" fmla="*/ 3941014 w 10023682"/>
              <a:gd name="connsiteY2" fmla="*/ 8853569 h 14655283"/>
              <a:gd name="connsiteX3" fmla="*/ 30616 w 10023682"/>
              <a:gd name="connsiteY3" fmla="*/ 14655283 h 14655283"/>
              <a:gd name="connsiteX4" fmla="*/ 0 w 10023682"/>
              <a:gd name="connsiteY4" fmla="*/ 2644037 h 14655283"/>
              <a:gd name="connsiteX0" fmla="*/ 0 w 5565809"/>
              <a:gd name="connsiteY0" fmla="*/ 993617 h 13004863"/>
              <a:gd name="connsiteX1" fmla="*/ 3861775 w 5565809"/>
              <a:gd name="connsiteY1" fmla="*/ 0 h 13004863"/>
              <a:gd name="connsiteX2" fmla="*/ 3941014 w 5565809"/>
              <a:gd name="connsiteY2" fmla="*/ 7203149 h 13004863"/>
              <a:gd name="connsiteX3" fmla="*/ 30616 w 5565809"/>
              <a:gd name="connsiteY3" fmla="*/ 13004863 h 13004863"/>
              <a:gd name="connsiteX4" fmla="*/ 0 w 5565809"/>
              <a:gd name="connsiteY4" fmla="*/ 993617 h 13004863"/>
              <a:gd name="connsiteX0" fmla="*/ 0 w 7514937"/>
              <a:gd name="connsiteY0" fmla="*/ 993617 h 13004863"/>
              <a:gd name="connsiteX1" fmla="*/ 3861775 w 7514937"/>
              <a:gd name="connsiteY1" fmla="*/ 0 h 13004863"/>
              <a:gd name="connsiteX2" fmla="*/ 3941014 w 7514937"/>
              <a:gd name="connsiteY2" fmla="*/ 7203149 h 13004863"/>
              <a:gd name="connsiteX3" fmla="*/ 30616 w 7514937"/>
              <a:gd name="connsiteY3" fmla="*/ 13004863 h 13004863"/>
              <a:gd name="connsiteX4" fmla="*/ 0 w 7514937"/>
              <a:gd name="connsiteY4" fmla="*/ 993617 h 13004863"/>
              <a:gd name="connsiteX0" fmla="*/ 0 w 7514937"/>
              <a:gd name="connsiteY0" fmla="*/ 993617 h 12597184"/>
              <a:gd name="connsiteX1" fmla="*/ 3861775 w 7514937"/>
              <a:gd name="connsiteY1" fmla="*/ 0 h 12597184"/>
              <a:gd name="connsiteX2" fmla="*/ 3941014 w 7514937"/>
              <a:gd name="connsiteY2" fmla="*/ 7203149 h 12597184"/>
              <a:gd name="connsiteX3" fmla="*/ 28022 w 7514937"/>
              <a:gd name="connsiteY3" fmla="*/ 12597184 h 12597184"/>
              <a:gd name="connsiteX4" fmla="*/ 0 w 7514937"/>
              <a:gd name="connsiteY4" fmla="*/ 993617 h 12597184"/>
              <a:gd name="connsiteX0" fmla="*/ 0 w 7559199"/>
              <a:gd name="connsiteY0" fmla="*/ 993617 h 12597184"/>
              <a:gd name="connsiteX1" fmla="*/ 3861775 w 7559199"/>
              <a:gd name="connsiteY1" fmla="*/ 0 h 12597184"/>
              <a:gd name="connsiteX2" fmla="*/ 4028011 w 7559199"/>
              <a:gd name="connsiteY2" fmla="*/ 7232437 h 12597184"/>
              <a:gd name="connsiteX3" fmla="*/ 28022 w 7559199"/>
              <a:gd name="connsiteY3" fmla="*/ 12597184 h 12597184"/>
              <a:gd name="connsiteX4" fmla="*/ 0 w 7559199"/>
              <a:gd name="connsiteY4" fmla="*/ 993617 h 12597184"/>
              <a:gd name="connsiteX0" fmla="*/ 0 w 7559199"/>
              <a:gd name="connsiteY0" fmla="*/ 993617 h 12492699"/>
              <a:gd name="connsiteX1" fmla="*/ 3861775 w 7559199"/>
              <a:gd name="connsiteY1" fmla="*/ 0 h 12492699"/>
              <a:gd name="connsiteX2" fmla="*/ 4028011 w 7559199"/>
              <a:gd name="connsiteY2" fmla="*/ 7232437 h 12492699"/>
              <a:gd name="connsiteX3" fmla="*/ 34139 w 7559199"/>
              <a:gd name="connsiteY3" fmla="*/ 12492699 h 12492699"/>
              <a:gd name="connsiteX4" fmla="*/ 0 w 7559199"/>
              <a:gd name="connsiteY4" fmla="*/ 993617 h 12492699"/>
              <a:gd name="connsiteX0" fmla="*/ 0 w 10618988"/>
              <a:gd name="connsiteY0" fmla="*/ 2448826 h 13947908"/>
              <a:gd name="connsiteX1" fmla="*/ 3861775 w 10618988"/>
              <a:gd name="connsiteY1" fmla="*/ 1455209 h 13947908"/>
              <a:gd name="connsiteX2" fmla="*/ 8611836 w 10618988"/>
              <a:gd name="connsiteY2" fmla="*/ 2170941 h 13947908"/>
              <a:gd name="connsiteX3" fmla="*/ 34139 w 10618988"/>
              <a:gd name="connsiteY3" fmla="*/ 13947908 h 13947908"/>
              <a:gd name="connsiteX4" fmla="*/ 0 w 10618988"/>
              <a:gd name="connsiteY4" fmla="*/ 2448826 h 13947908"/>
              <a:gd name="connsiteX0" fmla="*/ 0 w 9621125"/>
              <a:gd name="connsiteY0" fmla="*/ 993617 h 12492699"/>
              <a:gd name="connsiteX1" fmla="*/ 3861775 w 9621125"/>
              <a:gd name="connsiteY1" fmla="*/ 0 h 12492699"/>
              <a:gd name="connsiteX2" fmla="*/ 7302792 w 9621125"/>
              <a:gd name="connsiteY2" fmla="*/ 2734949 h 12492699"/>
              <a:gd name="connsiteX3" fmla="*/ 34139 w 9621125"/>
              <a:gd name="connsiteY3" fmla="*/ 12492699 h 12492699"/>
              <a:gd name="connsiteX4" fmla="*/ 0 w 9621125"/>
              <a:gd name="connsiteY4" fmla="*/ 993617 h 12492699"/>
              <a:gd name="connsiteX0" fmla="*/ 0 w 7452548"/>
              <a:gd name="connsiteY0" fmla="*/ 993617 h 12492699"/>
              <a:gd name="connsiteX1" fmla="*/ 3861775 w 7452548"/>
              <a:gd name="connsiteY1" fmla="*/ 0 h 12492699"/>
              <a:gd name="connsiteX2" fmla="*/ 7302792 w 7452548"/>
              <a:gd name="connsiteY2" fmla="*/ 2734949 h 12492699"/>
              <a:gd name="connsiteX3" fmla="*/ 34139 w 7452548"/>
              <a:gd name="connsiteY3" fmla="*/ 12492699 h 12492699"/>
              <a:gd name="connsiteX4" fmla="*/ 0 w 7452548"/>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91759"/>
              <a:gd name="connsiteY0" fmla="*/ 993617 h 12492699"/>
              <a:gd name="connsiteX1" fmla="*/ 3861775 w 7491759"/>
              <a:gd name="connsiteY1" fmla="*/ 0 h 12492699"/>
              <a:gd name="connsiteX2" fmla="*/ 7358641 w 7491759"/>
              <a:gd name="connsiteY2" fmla="*/ 2745275 h 12492699"/>
              <a:gd name="connsiteX3" fmla="*/ 34139 w 7491759"/>
              <a:gd name="connsiteY3" fmla="*/ 12492699 h 12492699"/>
              <a:gd name="connsiteX4" fmla="*/ 0 w 7491759"/>
              <a:gd name="connsiteY4" fmla="*/ 993617 h 12492699"/>
              <a:gd name="connsiteX0" fmla="*/ 0 w 7416584"/>
              <a:gd name="connsiteY0" fmla="*/ 993617 h 12492699"/>
              <a:gd name="connsiteX1" fmla="*/ 3861775 w 7416584"/>
              <a:gd name="connsiteY1" fmla="*/ 0 h 12492699"/>
              <a:gd name="connsiteX2" fmla="*/ 7358641 w 7416584"/>
              <a:gd name="connsiteY2" fmla="*/ 2745275 h 12492699"/>
              <a:gd name="connsiteX3" fmla="*/ 34139 w 7416584"/>
              <a:gd name="connsiteY3" fmla="*/ 12492699 h 12492699"/>
              <a:gd name="connsiteX4" fmla="*/ 0 w 7416584"/>
              <a:gd name="connsiteY4" fmla="*/ 993617 h 12492699"/>
              <a:gd name="connsiteX0" fmla="*/ 0 w 7358641"/>
              <a:gd name="connsiteY0" fmla="*/ 993617 h 12492699"/>
              <a:gd name="connsiteX1" fmla="*/ 3861775 w 7358641"/>
              <a:gd name="connsiteY1" fmla="*/ 0 h 12492699"/>
              <a:gd name="connsiteX2" fmla="*/ 7358641 w 7358641"/>
              <a:gd name="connsiteY2" fmla="*/ 2745275 h 12492699"/>
              <a:gd name="connsiteX3" fmla="*/ 34139 w 7358641"/>
              <a:gd name="connsiteY3" fmla="*/ 12492699 h 12492699"/>
              <a:gd name="connsiteX4" fmla="*/ 0 w 7358641"/>
              <a:gd name="connsiteY4" fmla="*/ 993617 h 12492699"/>
              <a:gd name="connsiteX0" fmla="*/ 0 w 7396892"/>
              <a:gd name="connsiteY0" fmla="*/ 993617 h 12492699"/>
              <a:gd name="connsiteX1" fmla="*/ 3861775 w 7396892"/>
              <a:gd name="connsiteY1" fmla="*/ 0 h 12492699"/>
              <a:gd name="connsiteX2" fmla="*/ 7396892 w 7396892"/>
              <a:gd name="connsiteY2" fmla="*/ 2694588 h 12492699"/>
              <a:gd name="connsiteX3" fmla="*/ 34139 w 7396892"/>
              <a:gd name="connsiteY3" fmla="*/ 12492699 h 12492699"/>
              <a:gd name="connsiteX4" fmla="*/ 0 w 7396892"/>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92699"/>
              <a:gd name="connsiteX1" fmla="*/ 3861775 w 7427494"/>
              <a:gd name="connsiteY1" fmla="*/ 0 h 12492699"/>
              <a:gd name="connsiteX2" fmla="*/ 7427494 w 7427494"/>
              <a:gd name="connsiteY2" fmla="*/ 2654039 h 12492699"/>
              <a:gd name="connsiteX3" fmla="*/ 34139 w 7427494"/>
              <a:gd name="connsiteY3" fmla="*/ 12492699 h 12492699"/>
              <a:gd name="connsiteX4" fmla="*/ 0 w 7427494"/>
              <a:gd name="connsiteY4" fmla="*/ 993617 h 12492699"/>
              <a:gd name="connsiteX0" fmla="*/ 0 w 7427494"/>
              <a:gd name="connsiteY0" fmla="*/ 993617 h 12434771"/>
              <a:gd name="connsiteX1" fmla="*/ 3861775 w 7427494"/>
              <a:gd name="connsiteY1" fmla="*/ 0 h 12434771"/>
              <a:gd name="connsiteX2" fmla="*/ 7427494 w 7427494"/>
              <a:gd name="connsiteY2" fmla="*/ 2654039 h 12434771"/>
              <a:gd name="connsiteX3" fmla="*/ 77855 w 7427494"/>
              <a:gd name="connsiteY3" fmla="*/ 12434771 h 12434771"/>
              <a:gd name="connsiteX4" fmla="*/ 0 w 7427494"/>
              <a:gd name="connsiteY4" fmla="*/ 993617 h 12434771"/>
              <a:gd name="connsiteX0" fmla="*/ 0 w 7427494"/>
              <a:gd name="connsiteY0" fmla="*/ 993617 h 12401347"/>
              <a:gd name="connsiteX1" fmla="*/ 3861775 w 7427494"/>
              <a:gd name="connsiteY1" fmla="*/ 0 h 12401347"/>
              <a:gd name="connsiteX2" fmla="*/ 7427494 w 7427494"/>
              <a:gd name="connsiteY2" fmla="*/ 2654039 h 12401347"/>
              <a:gd name="connsiteX3" fmla="*/ 49378 w 7427494"/>
              <a:gd name="connsiteY3" fmla="*/ 12401347 h 12401347"/>
              <a:gd name="connsiteX4" fmla="*/ 0 w 7427494"/>
              <a:gd name="connsiteY4" fmla="*/ 993617 h 12401347"/>
              <a:gd name="connsiteX0" fmla="*/ 0 w 7427494"/>
              <a:gd name="connsiteY0" fmla="*/ 993617 h 12439362"/>
              <a:gd name="connsiteX1" fmla="*/ 3861775 w 7427494"/>
              <a:gd name="connsiteY1" fmla="*/ 0 h 12439362"/>
              <a:gd name="connsiteX2" fmla="*/ 7427494 w 7427494"/>
              <a:gd name="connsiteY2" fmla="*/ 2654039 h 12439362"/>
              <a:gd name="connsiteX3" fmla="*/ 20690 w 7427494"/>
              <a:gd name="connsiteY3" fmla="*/ 12439362 h 12439362"/>
              <a:gd name="connsiteX4" fmla="*/ 0 w 7427494"/>
              <a:gd name="connsiteY4" fmla="*/ 993617 h 12439362"/>
              <a:gd name="connsiteX0" fmla="*/ 32676 w 7408145"/>
              <a:gd name="connsiteY0" fmla="*/ 1009012 h 12439362"/>
              <a:gd name="connsiteX1" fmla="*/ 3842426 w 7408145"/>
              <a:gd name="connsiteY1" fmla="*/ 0 h 12439362"/>
              <a:gd name="connsiteX2" fmla="*/ 7408145 w 7408145"/>
              <a:gd name="connsiteY2" fmla="*/ 2654039 h 12439362"/>
              <a:gd name="connsiteX3" fmla="*/ 1341 w 7408145"/>
              <a:gd name="connsiteY3" fmla="*/ 12439362 h 12439362"/>
              <a:gd name="connsiteX4" fmla="*/ 32676 w 7408145"/>
              <a:gd name="connsiteY4" fmla="*/ 1009012 h 12439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145" h="12439362">
                <a:moveTo>
                  <a:pt x="32676" y="1009012"/>
                </a:moveTo>
                <a:lnTo>
                  <a:pt x="3842426" y="0"/>
                </a:lnTo>
                <a:cubicBezTo>
                  <a:pt x="4155955" y="239086"/>
                  <a:pt x="7159264" y="2455786"/>
                  <a:pt x="7408145" y="2654039"/>
                </a:cubicBezTo>
                <a:cubicBezTo>
                  <a:pt x="5525847" y="5200841"/>
                  <a:pt x="1332632" y="10685941"/>
                  <a:pt x="1341" y="12439362"/>
                </a:cubicBezTo>
                <a:cubicBezTo>
                  <a:pt x="-8864" y="8435613"/>
                  <a:pt x="42881" y="5012761"/>
                  <a:pt x="32676" y="1009012"/>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12" name="文本框 11">
            <a:extLst>
              <a:ext uri="{FF2B5EF4-FFF2-40B4-BE49-F238E27FC236}">
                <a16:creationId xmlns:a16="http://schemas.microsoft.com/office/drawing/2014/main" id="{176B815B-AE7A-4F4E-9BA3-23942467C8ED}"/>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8" name="Text Placeholder 3">
            <a:extLst>
              <a:ext uri="{FF2B5EF4-FFF2-40B4-BE49-F238E27FC236}">
                <a16:creationId xmlns:a16="http://schemas.microsoft.com/office/drawing/2014/main" id="{4151ECF5-F93B-41F3-B680-E1CFAD654656}"/>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文本占位符 21">
            <a:extLst>
              <a:ext uri="{FF2B5EF4-FFF2-40B4-BE49-F238E27FC236}">
                <a16:creationId xmlns:a16="http://schemas.microsoft.com/office/drawing/2014/main" id="{1A0EC872-0697-4E65-9AA6-DA98F1FBD4C5}"/>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0" name="TextBox 3">
            <a:extLst>
              <a:ext uri="{FF2B5EF4-FFF2-40B4-BE49-F238E27FC236}">
                <a16:creationId xmlns:a16="http://schemas.microsoft.com/office/drawing/2014/main" id="{D4B8ACE0-0CFA-4807-BA33-874E6ACA00C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761284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0AC90F-806A-4640-838C-5DDD1BCE92DF}" type="slidenum">
              <a:rPr lang="en-US" smtClean="0"/>
              <a:t>‹#›</a:t>
            </a:fld>
            <a:endParaRPr lang="en-US"/>
          </a:p>
        </p:txBody>
      </p:sp>
    </p:spTree>
    <p:extLst>
      <p:ext uri="{BB962C8B-B14F-4D97-AF65-F5344CB8AC3E}">
        <p14:creationId xmlns:p14="http://schemas.microsoft.com/office/powerpoint/2010/main" val="401704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lumn_Bulleted3">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A4AFCB-C348-49FD-AD81-770CE1166E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31160" y="0"/>
            <a:ext cx="12160840" cy="6858000"/>
          </a:xfrm>
          <a:prstGeom prst="rect">
            <a:avLst/>
          </a:prstGeom>
        </p:spPr>
      </p:pic>
      <p:sp>
        <p:nvSpPr>
          <p:cNvPr id="3" name="矩形 2">
            <a:extLst>
              <a:ext uri="{FF2B5EF4-FFF2-40B4-BE49-F238E27FC236}">
                <a16:creationId xmlns:a16="http://schemas.microsoft.com/office/drawing/2014/main" id="{7D647017-F636-4511-88FC-E843196640B4}"/>
              </a:ext>
            </a:extLst>
          </p:cNvPr>
          <p:cNvSpPr/>
          <p:nvPr userDrawn="1"/>
        </p:nvSpPr>
        <p:spPr>
          <a:xfrm rot="14400000">
            <a:off x="1181899" y="-5615453"/>
            <a:ext cx="7443726" cy="14016285"/>
          </a:xfrm>
          <a:custGeom>
            <a:avLst/>
            <a:gdLst>
              <a:gd name="connsiteX0" fmla="*/ 0 w 11131059"/>
              <a:gd name="connsiteY0" fmla="*/ 0 h 14708827"/>
              <a:gd name="connsiteX1" fmla="*/ 11131059 w 11131059"/>
              <a:gd name="connsiteY1" fmla="*/ 0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0 h 14708827"/>
              <a:gd name="connsiteX1" fmla="*/ 8678530 w 11131059"/>
              <a:gd name="connsiteY1" fmla="*/ 4743205 h 14708827"/>
              <a:gd name="connsiteX2" fmla="*/ 11131059 w 11131059"/>
              <a:gd name="connsiteY2" fmla="*/ 14708827 h 14708827"/>
              <a:gd name="connsiteX3" fmla="*/ 0 w 11131059"/>
              <a:gd name="connsiteY3" fmla="*/ 14708827 h 14708827"/>
              <a:gd name="connsiteX4" fmla="*/ 0 w 11131059"/>
              <a:gd name="connsiteY4" fmla="*/ 0 h 14708827"/>
              <a:gd name="connsiteX0" fmla="*/ 0 w 11131059"/>
              <a:gd name="connsiteY0" fmla="*/ 499818 h 15208645"/>
              <a:gd name="connsiteX1" fmla="*/ 6074347 w 11131059"/>
              <a:gd name="connsiteY1" fmla="*/ 0 h 15208645"/>
              <a:gd name="connsiteX2" fmla="*/ 11131059 w 11131059"/>
              <a:gd name="connsiteY2" fmla="*/ 15208645 h 15208645"/>
              <a:gd name="connsiteX3" fmla="*/ 0 w 11131059"/>
              <a:gd name="connsiteY3" fmla="*/ 15208645 h 15208645"/>
              <a:gd name="connsiteX4" fmla="*/ 0 w 11131059"/>
              <a:gd name="connsiteY4" fmla="*/ 499818 h 15208645"/>
              <a:gd name="connsiteX0" fmla="*/ 0 w 9102113"/>
              <a:gd name="connsiteY0" fmla="*/ 499818 h 15208645"/>
              <a:gd name="connsiteX1" fmla="*/ 6074347 w 9102113"/>
              <a:gd name="connsiteY1" fmla="*/ 0 h 15208645"/>
              <a:gd name="connsiteX2" fmla="*/ 9102113 w 9102113"/>
              <a:gd name="connsiteY2" fmla="*/ 9197883 h 15208645"/>
              <a:gd name="connsiteX3" fmla="*/ 0 w 9102113"/>
              <a:gd name="connsiteY3" fmla="*/ 15208645 h 15208645"/>
              <a:gd name="connsiteX4" fmla="*/ 0 w 9102113"/>
              <a:gd name="connsiteY4" fmla="*/ 499818 h 15208645"/>
              <a:gd name="connsiteX0" fmla="*/ 0 w 7080824"/>
              <a:gd name="connsiteY0" fmla="*/ 499818 h 15208645"/>
              <a:gd name="connsiteX1" fmla="*/ 6074347 w 7080824"/>
              <a:gd name="connsiteY1" fmla="*/ 0 h 15208645"/>
              <a:gd name="connsiteX2" fmla="*/ 7080824 w 7080824"/>
              <a:gd name="connsiteY2" fmla="*/ 3059558 h 15208645"/>
              <a:gd name="connsiteX3" fmla="*/ 0 w 7080824"/>
              <a:gd name="connsiteY3" fmla="*/ 15208645 h 15208645"/>
              <a:gd name="connsiteX4" fmla="*/ 0 w 7080824"/>
              <a:gd name="connsiteY4" fmla="*/ 499818 h 15208645"/>
              <a:gd name="connsiteX0" fmla="*/ 0 w 7323003"/>
              <a:gd name="connsiteY0" fmla="*/ 499818 h 15208645"/>
              <a:gd name="connsiteX1" fmla="*/ 6074347 w 7323003"/>
              <a:gd name="connsiteY1" fmla="*/ 0 h 15208645"/>
              <a:gd name="connsiteX2" fmla="*/ 7323003 w 7323003"/>
              <a:gd name="connsiteY2" fmla="*/ 3859292 h 15208645"/>
              <a:gd name="connsiteX3" fmla="*/ 0 w 7323003"/>
              <a:gd name="connsiteY3" fmla="*/ 15208645 h 15208645"/>
              <a:gd name="connsiteX4" fmla="*/ 0 w 7323003"/>
              <a:gd name="connsiteY4" fmla="*/ 499818 h 15208645"/>
              <a:gd name="connsiteX0" fmla="*/ 0 w 7409229"/>
              <a:gd name="connsiteY0" fmla="*/ 499818 h 15208645"/>
              <a:gd name="connsiteX1" fmla="*/ 6074347 w 7409229"/>
              <a:gd name="connsiteY1" fmla="*/ 0 h 15208645"/>
              <a:gd name="connsiteX2" fmla="*/ 7409229 w 7409229"/>
              <a:gd name="connsiteY2" fmla="*/ 4129045 h 15208645"/>
              <a:gd name="connsiteX3" fmla="*/ 0 w 7409229"/>
              <a:gd name="connsiteY3" fmla="*/ 15208645 h 15208645"/>
              <a:gd name="connsiteX4" fmla="*/ 0 w 7409229"/>
              <a:gd name="connsiteY4" fmla="*/ 499818 h 15208645"/>
              <a:gd name="connsiteX0" fmla="*/ 8023 w 7417252"/>
              <a:gd name="connsiteY0" fmla="*/ 499818 h 16479842"/>
              <a:gd name="connsiteX1" fmla="*/ 6082370 w 7417252"/>
              <a:gd name="connsiteY1" fmla="*/ 0 h 16479842"/>
              <a:gd name="connsiteX2" fmla="*/ 7417252 w 7417252"/>
              <a:gd name="connsiteY2" fmla="*/ 4129045 h 16479842"/>
              <a:gd name="connsiteX3" fmla="*/ 0 w 7417252"/>
              <a:gd name="connsiteY3" fmla="*/ 16479842 h 16479842"/>
              <a:gd name="connsiteX4" fmla="*/ 8023 w 7417252"/>
              <a:gd name="connsiteY4" fmla="*/ 499818 h 16479842"/>
              <a:gd name="connsiteX0" fmla="*/ 8023 w 7417252"/>
              <a:gd name="connsiteY0" fmla="*/ 0 h 15980024"/>
              <a:gd name="connsiteX1" fmla="*/ 4100168 w 7417252"/>
              <a:gd name="connsiteY1" fmla="*/ 2095256 h 15980024"/>
              <a:gd name="connsiteX2" fmla="*/ 7417252 w 7417252"/>
              <a:gd name="connsiteY2" fmla="*/ 3629227 h 15980024"/>
              <a:gd name="connsiteX3" fmla="*/ 0 w 7417252"/>
              <a:gd name="connsiteY3" fmla="*/ 15980024 h 15980024"/>
              <a:gd name="connsiteX4" fmla="*/ 8023 w 7417252"/>
              <a:gd name="connsiteY4" fmla="*/ 0 h 15980024"/>
              <a:gd name="connsiteX0" fmla="*/ 8023 w 7417252"/>
              <a:gd name="connsiteY0" fmla="*/ 29136 h 16009160"/>
              <a:gd name="connsiteX1" fmla="*/ 1411213 w 7417252"/>
              <a:gd name="connsiteY1" fmla="*/ 0 h 16009160"/>
              <a:gd name="connsiteX2" fmla="*/ 7417252 w 7417252"/>
              <a:gd name="connsiteY2" fmla="*/ 3658363 h 16009160"/>
              <a:gd name="connsiteX3" fmla="*/ 0 w 7417252"/>
              <a:gd name="connsiteY3" fmla="*/ 16009160 h 16009160"/>
              <a:gd name="connsiteX4" fmla="*/ 8023 w 7417252"/>
              <a:gd name="connsiteY4" fmla="*/ 29136 h 16009160"/>
              <a:gd name="connsiteX0" fmla="*/ 8023 w 7406542"/>
              <a:gd name="connsiteY0" fmla="*/ 29136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8023 w 7406542"/>
              <a:gd name="connsiteY4" fmla="*/ 29136 h 16009160"/>
              <a:gd name="connsiteX0" fmla="*/ 14263 w 7406542"/>
              <a:gd name="connsiteY0" fmla="*/ 2342429 h 16009160"/>
              <a:gd name="connsiteX1" fmla="*/ 1411213 w 7406542"/>
              <a:gd name="connsiteY1" fmla="*/ 0 h 16009160"/>
              <a:gd name="connsiteX2" fmla="*/ 7406542 w 7406542"/>
              <a:gd name="connsiteY2" fmla="*/ 3410212 h 16009160"/>
              <a:gd name="connsiteX3" fmla="*/ 0 w 7406542"/>
              <a:gd name="connsiteY3" fmla="*/ 16009160 h 16009160"/>
              <a:gd name="connsiteX4" fmla="*/ 14263 w 7406542"/>
              <a:gd name="connsiteY4" fmla="*/ 2342429 h 16009160"/>
              <a:gd name="connsiteX0" fmla="*/ 31445 w 7423724"/>
              <a:gd name="connsiteY0" fmla="*/ 2342429 h 16153219"/>
              <a:gd name="connsiteX1" fmla="*/ 1428395 w 7423724"/>
              <a:gd name="connsiteY1" fmla="*/ 0 h 16153219"/>
              <a:gd name="connsiteX2" fmla="*/ 7423724 w 7423724"/>
              <a:gd name="connsiteY2" fmla="*/ 3410212 h 16153219"/>
              <a:gd name="connsiteX3" fmla="*/ 0 w 7423724"/>
              <a:gd name="connsiteY3" fmla="*/ 16153219 h 16153219"/>
              <a:gd name="connsiteX4" fmla="*/ 31445 w 7423724"/>
              <a:gd name="connsiteY4" fmla="*/ 2342429 h 16153219"/>
              <a:gd name="connsiteX0" fmla="*/ 31445 w 7423724"/>
              <a:gd name="connsiteY0" fmla="*/ 2390664 h 16201454"/>
              <a:gd name="connsiteX1" fmla="*/ 1421049 w 7423724"/>
              <a:gd name="connsiteY1" fmla="*/ 0 h 16201454"/>
              <a:gd name="connsiteX2" fmla="*/ 7423724 w 7423724"/>
              <a:gd name="connsiteY2" fmla="*/ 3458447 h 16201454"/>
              <a:gd name="connsiteX3" fmla="*/ 0 w 7423724"/>
              <a:gd name="connsiteY3" fmla="*/ 16201454 h 16201454"/>
              <a:gd name="connsiteX4" fmla="*/ 31445 w 7423724"/>
              <a:gd name="connsiteY4" fmla="*/ 2390664 h 16201454"/>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0 w 7423724"/>
              <a:gd name="connsiteY3" fmla="*/ 16235470 h 16235470"/>
              <a:gd name="connsiteX4" fmla="*/ 31445 w 7423724"/>
              <a:gd name="connsiteY4"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2253079 w 7423724"/>
              <a:gd name="connsiteY3" fmla="*/ 12607686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933149 w 7423724"/>
              <a:gd name="connsiteY3" fmla="*/ 12818921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73372 w 7423724"/>
              <a:gd name="connsiteY3" fmla="*/ 13999788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190883 w 7423724"/>
              <a:gd name="connsiteY3" fmla="*/ 13952163 h 16235470"/>
              <a:gd name="connsiteX4" fmla="*/ 0 w 7423724"/>
              <a:gd name="connsiteY4" fmla="*/ 16235470 h 16235470"/>
              <a:gd name="connsiteX5" fmla="*/ 31445 w 7423724"/>
              <a:gd name="connsiteY5" fmla="*/ 2424680 h 16235470"/>
              <a:gd name="connsiteX0" fmla="*/ 31445 w 7423724"/>
              <a:gd name="connsiteY0" fmla="*/ 2424680 h 16235470"/>
              <a:gd name="connsiteX1" fmla="*/ 1423091 w 7423724"/>
              <a:gd name="connsiteY1" fmla="*/ 0 h 16235470"/>
              <a:gd name="connsiteX2" fmla="*/ 7423724 w 7423724"/>
              <a:gd name="connsiteY2" fmla="*/ 3492463 h 16235470"/>
              <a:gd name="connsiteX3" fmla="*/ 1292421 w 7423724"/>
              <a:gd name="connsiteY3" fmla="*/ 13966792 h 16235470"/>
              <a:gd name="connsiteX4" fmla="*/ 0 w 7423724"/>
              <a:gd name="connsiteY4" fmla="*/ 16235470 h 16235470"/>
              <a:gd name="connsiteX5" fmla="*/ 31445 w 7423724"/>
              <a:gd name="connsiteY5" fmla="*/ 2424680 h 16235470"/>
              <a:gd name="connsiteX0" fmla="*/ 41922 w 7434201"/>
              <a:gd name="connsiteY0" fmla="*/ 2424680 h 13966792"/>
              <a:gd name="connsiteX1" fmla="*/ 1433568 w 7434201"/>
              <a:gd name="connsiteY1" fmla="*/ 0 h 13966792"/>
              <a:gd name="connsiteX2" fmla="*/ 7434201 w 7434201"/>
              <a:gd name="connsiteY2" fmla="*/ 3492463 h 13966792"/>
              <a:gd name="connsiteX3" fmla="*/ 1302898 w 7434201"/>
              <a:gd name="connsiteY3" fmla="*/ 13966792 h 13966792"/>
              <a:gd name="connsiteX4" fmla="*/ 0 w 7434201"/>
              <a:gd name="connsiteY4" fmla="*/ 13281816 h 13966792"/>
              <a:gd name="connsiteX5" fmla="*/ 41922 w 7434201"/>
              <a:gd name="connsiteY5" fmla="*/ 2424680 h 13966792"/>
              <a:gd name="connsiteX0" fmla="*/ 41922 w 7434201"/>
              <a:gd name="connsiteY0" fmla="*/ 2424680 h 14016285"/>
              <a:gd name="connsiteX1" fmla="*/ 1433568 w 7434201"/>
              <a:gd name="connsiteY1" fmla="*/ 0 h 14016285"/>
              <a:gd name="connsiteX2" fmla="*/ 7434201 w 7434201"/>
              <a:gd name="connsiteY2" fmla="*/ 3492463 h 14016285"/>
              <a:gd name="connsiteX3" fmla="*/ 1274323 w 7434201"/>
              <a:gd name="connsiteY3" fmla="*/ 14016285 h 14016285"/>
              <a:gd name="connsiteX4" fmla="*/ 0 w 7434201"/>
              <a:gd name="connsiteY4" fmla="*/ 13281816 h 14016285"/>
              <a:gd name="connsiteX5" fmla="*/ 41922 w 7434201"/>
              <a:gd name="connsiteY5" fmla="*/ 2424680 h 14016285"/>
              <a:gd name="connsiteX0" fmla="*/ 51447 w 7443726"/>
              <a:gd name="connsiteY0" fmla="*/ 2424680 h 14016285"/>
              <a:gd name="connsiteX1" fmla="*/ 1443093 w 7443726"/>
              <a:gd name="connsiteY1" fmla="*/ 0 h 14016285"/>
              <a:gd name="connsiteX2" fmla="*/ 7443726 w 7443726"/>
              <a:gd name="connsiteY2" fmla="*/ 3492463 h 14016285"/>
              <a:gd name="connsiteX3" fmla="*/ 1283848 w 7443726"/>
              <a:gd name="connsiteY3" fmla="*/ 14016285 h 14016285"/>
              <a:gd name="connsiteX4" fmla="*/ 0 w 7443726"/>
              <a:gd name="connsiteY4" fmla="*/ 13298314 h 14016285"/>
              <a:gd name="connsiteX5" fmla="*/ 51447 w 7443726"/>
              <a:gd name="connsiteY5" fmla="*/ 2424680 h 1401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3726" h="14016285">
                <a:moveTo>
                  <a:pt x="51447" y="2424680"/>
                </a:moveTo>
                <a:lnTo>
                  <a:pt x="1443093" y="0"/>
                </a:lnTo>
                <a:lnTo>
                  <a:pt x="7443726" y="3492463"/>
                </a:lnTo>
                <a:cubicBezTo>
                  <a:pt x="5701356" y="6512671"/>
                  <a:pt x="3026218" y="10996077"/>
                  <a:pt x="1283848" y="14016285"/>
                </a:cubicBezTo>
                <a:lnTo>
                  <a:pt x="0" y="13298314"/>
                </a:lnTo>
                <a:cubicBezTo>
                  <a:pt x="2674" y="7971639"/>
                  <a:pt x="48773" y="7751355"/>
                  <a:pt x="51447" y="2424680"/>
                </a:cubicBezTo>
                <a:close/>
              </a:path>
            </a:pathLst>
          </a:custGeom>
          <a:gradFill>
            <a:gsLst>
              <a:gs pos="59000">
                <a:srgbClr val="D98E2A"/>
              </a:gs>
              <a:gs pos="34000">
                <a:srgbClr val="FF8C00"/>
              </a:gs>
              <a:gs pos="100000">
                <a:srgbClr val="3B89D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1" name="文本框 10">
            <a:extLst>
              <a:ext uri="{FF2B5EF4-FFF2-40B4-BE49-F238E27FC236}">
                <a16:creationId xmlns:a16="http://schemas.microsoft.com/office/drawing/2014/main" id="{8793069D-8E2B-4969-A1CE-14CC6AD0B27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7" name="Text Placeholder 3">
            <a:extLst>
              <a:ext uri="{FF2B5EF4-FFF2-40B4-BE49-F238E27FC236}">
                <a16:creationId xmlns:a16="http://schemas.microsoft.com/office/drawing/2014/main" id="{8340D12F-602C-47CC-854A-6430EA334395}"/>
              </a:ext>
            </a:extLst>
          </p:cNvPr>
          <p:cNvSpPr>
            <a:spLocks noGrp="1"/>
          </p:cNvSpPr>
          <p:nvPr>
            <p:ph idx="1"/>
          </p:nvPr>
        </p:nvSpPr>
        <p:spPr>
          <a:xfrm>
            <a:off x="652269" y="2267593"/>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BC4D6055-34AF-469A-9A15-91D73E07881D}"/>
              </a:ext>
            </a:extLst>
          </p:cNvPr>
          <p:cNvSpPr>
            <a:spLocks noGrp="1"/>
          </p:cNvSpPr>
          <p:nvPr>
            <p:ph idx="10"/>
          </p:nvPr>
        </p:nvSpPr>
        <p:spPr>
          <a:xfrm>
            <a:off x="6126143" y="2248542"/>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文本占位符 21">
            <a:extLst>
              <a:ext uri="{FF2B5EF4-FFF2-40B4-BE49-F238E27FC236}">
                <a16:creationId xmlns:a16="http://schemas.microsoft.com/office/drawing/2014/main" id="{04223EC5-9BE0-4625-BF35-976ED80264A9}"/>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9356C49E-48C2-4FF7-9760-3D54F23D28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690794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and_Content9">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BBA74DF-A46C-4C31-8624-5EDB00AD5F1D}"/>
              </a:ext>
            </a:extLst>
          </p:cNvPr>
          <p:cNvSpPr/>
          <p:nvPr userDrawn="1"/>
        </p:nvSpPr>
        <p:spPr>
          <a:xfrm>
            <a:off x="0" y="0"/>
            <a:ext cx="12192000" cy="6858000"/>
          </a:xfrm>
          <a:prstGeom prst="rect">
            <a:avLst/>
          </a:prstGeom>
          <a:gradFill>
            <a:gsLst>
              <a:gs pos="25000">
                <a:srgbClr val="DA5A30"/>
              </a:gs>
              <a:gs pos="1000">
                <a:srgbClr val="F88B1E"/>
              </a:gs>
              <a:gs pos="75000">
                <a:srgbClr val="0061FF"/>
              </a:gs>
            </a:gsLst>
            <a:lin ang="6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6" name="等腰三角形 5">
            <a:extLst>
              <a:ext uri="{FF2B5EF4-FFF2-40B4-BE49-F238E27FC236}">
                <a16:creationId xmlns:a16="http://schemas.microsoft.com/office/drawing/2014/main" id="{FA7FB602-CE4C-4507-B954-1EFD2BDED4AF}"/>
              </a:ext>
            </a:extLst>
          </p:cNvPr>
          <p:cNvSpPr/>
          <p:nvPr userDrawn="1"/>
        </p:nvSpPr>
        <p:spPr>
          <a:xfrm rot="1714131">
            <a:off x="8172577" y="-183618"/>
            <a:ext cx="5462893" cy="7388975"/>
          </a:xfrm>
          <a:custGeom>
            <a:avLst/>
            <a:gdLst>
              <a:gd name="connsiteX0" fmla="*/ 0 w 5043949"/>
              <a:gd name="connsiteY0" fmla="*/ 7580671 h 7580671"/>
              <a:gd name="connsiteX1" fmla="*/ 2521975 w 5043949"/>
              <a:gd name="connsiteY1" fmla="*/ 0 h 7580671"/>
              <a:gd name="connsiteX2" fmla="*/ 5043949 w 5043949"/>
              <a:gd name="connsiteY2" fmla="*/ 7580671 h 7580671"/>
              <a:gd name="connsiteX3" fmla="*/ 0 w 5043949"/>
              <a:gd name="connsiteY3" fmla="*/ 7580671 h 7580671"/>
              <a:gd name="connsiteX0" fmla="*/ 0 w 5043949"/>
              <a:gd name="connsiteY0" fmla="*/ 6902245 h 6902245"/>
              <a:gd name="connsiteX1" fmla="*/ 2639962 w 5043949"/>
              <a:gd name="connsiteY1" fmla="*/ 0 h 6902245"/>
              <a:gd name="connsiteX2" fmla="*/ 5043949 w 5043949"/>
              <a:gd name="connsiteY2" fmla="*/ 6902245 h 6902245"/>
              <a:gd name="connsiteX3" fmla="*/ 0 w 5043949"/>
              <a:gd name="connsiteY3" fmla="*/ 6902245 h 6902245"/>
              <a:gd name="connsiteX0" fmla="*/ 0 w 5043949"/>
              <a:gd name="connsiteY0" fmla="*/ 6843251 h 6843251"/>
              <a:gd name="connsiteX1" fmla="*/ 2374491 w 5043949"/>
              <a:gd name="connsiteY1" fmla="*/ 0 h 6843251"/>
              <a:gd name="connsiteX2" fmla="*/ 5043949 w 5043949"/>
              <a:gd name="connsiteY2" fmla="*/ 6843251 h 6843251"/>
              <a:gd name="connsiteX3" fmla="*/ 0 w 5043949"/>
              <a:gd name="connsiteY3" fmla="*/ 6843251 h 6843251"/>
              <a:gd name="connsiteX0" fmla="*/ 0 w 2536723"/>
              <a:gd name="connsiteY0" fmla="*/ 6843251 h 6843251"/>
              <a:gd name="connsiteX1" fmla="*/ 2374491 w 2536723"/>
              <a:gd name="connsiteY1" fmla="*/ 0 h 6843251"/>
              <a:gd name="connsiteX2" fmla="*/ 2536723 w 2536723"/>
              <a:gd name="connsiteY2" fmla="*/ 6813754 h 6843251"/>
              <a:gd name="connsiteX3" fmla="*/ 0 w 2536723"/>
              <a:gd name="connsiteY3" fmla="*/ 6843251 h 6843251"/>
              <a:gd name="connsiteX0" fmla="*/ 0 w 2374491"/>
              <a:gd name="connsiteY0" fmla="*/ 6843251 h 6843251"/>
              <a:gd name="connsiteX1" fmla="*/ 2374491 w 2374491"/>
              <a:gd name="connsiteY1" fmla="*/ 0 h 6843251"/>
              <a:gd name="connsiteX2" fmla="*/ 2271252 w 2374491"/>
              <a:gd name="connsiteY2" fmla="*/ 6813754 h 6843251"/>
              <a:gd name="connsiteX3" fmla="*/ 0 w 2374491"/>
              <a:gd name="connsiteY3" fmla="*/ 6843251 h 6843251"/>
              <a:gd name="connsiteX0" fmla="*/ 0 w 2389239"/>
              <a:gd name="connsiteY0" fmla="*/ 6843251 h 6843251"/>
              <a:gd name="connsiteX1" fmla="*/ 2374491 w 2389239"/>
              <a:gd name="connsiteY1" fmla="*/ 0 h 6843251"/>
              <a:gd name="connsiteX2" fmla="*/ 2389239 w 2389239"/>
              <a:gd name="connsiteY2" fmla="*/ 6754760 h 6843251"/>
              <a:gd name="connsiteX3" fmla="*/ 0 w 2389239"/>
              <a:gd name="connsiteY3" fmla="*/ 6843251 h 6843251"/>
              <a:gd name="connsiteX0" fmla="*/ 0 w 2389239"/>
              <a:gd name="connsiteY0" fmla="*/ 6843251 h 6843251"/>
              <a:gd name="connsiteX1" fmla="*/ 2374491 w 2389239"/>
              <a:gd name="connsiteY1" fmla="*/ 0 h 6843251"/>
              <a:gd name="connsiteX2" fmla="*/ 2389239 w 2389239"/>
              <a:gd name="connsiteY2" fmla="*/ 6843251 h 6843251"/>
              <a:gd name="connsiteX3" fmla="*/ 0 w 2389239"/>
              <a:gd name="connsiteY3" fmla="*/ 6843251 h 6843251"/>
              <a:gd name="connsiteX0" fmla="*/ 350187 w 2739426"/>
              <a:gd name="connsiteY0" fmla="*/ 6843251 h 6843251"/>
              <a:gd name="connsiteX1" fmla="*/ 90862 w 2739426"/>
              <a:gd name="connsiteY1" fmla="*/ 12833 h 6843251"/>
              <a:gd name="connsiteX2" fmla="*/ 2724678 w 2739426"/>
              <a:gd name="connsiteY2" fmla="*/ 0 h 6843251"/>
              <a:gd name="connsiteX3" fmla="*/ 2739426 w 2739426"/>
              <a:gd name="connsiteY3" fmla="*/ 6843251 h 6843251"/>
              <a:gd name="connsiteX4" fmla="*/ 350187 w 2739426"/>
              <a:gd name="connsiteY4" fmla="*/ 6843251 h 6843251"/>
              <a:gd name="connsiteX0" fmla="*/ 262203 w 2651442"/>
              <a:gd name="connsiteY0" fmla="*/ 6843251 h 6843251"/>
              <a:gd name="connsiteX1" fmla="*/ 2878 w 2651442"/>
              <a:gd name="connsiteY1" fmla="*/ 12833 h 6843251"/>
              <a:gd name="connsiteX2" fmla="*/ 2636694 w 2651442"/>
              <a:gd name="connsiteY2" fmla="*/ 0 h 6843251"/>
              <a:gd name="connsiteX3" fmla="*/ 2651442 w 2651442"/>
              <a:gd name="connsiteY3" fmla="*/ 6843251 h 6843251"/>
              <a:gd name="connsiteX4" fmla="*/ 262203 w 2651442"/>
              <a:gd name="connsiteY4" fmla="*/ 6843251 h 6843251"/>
              <a:gd name="connsiteX0" fmla="*/ 0 w 2389239"/>
              <a:gd name="connsiteY0" fmla="*/ 6982818 h 6982818"/>
              <a:gd name="connsiteX1" fmla="*/ 45475 w 2389239"/>
              <a:gd name="connsiteY1" fmla="*/ 0 h 6982818"/>
              <a:gd name="connsiteX2" fmla="*/ 2374491 w 2389239"/>
              <a:gd name="connsiteY2" fmla="*/ 139567 h 6982818"/>
              <a:gd name="connsiteX3" fmla="*/ 2389239 w 2389239"/>
              <a:gd name="connsiteY3" fmla="*/ 6982818 h 6982818"/>
              <a:gd name="connsiteX4" fmla="*/ 0 w 2389239"/>
              <a:gd name="connsiteY4" fmla="*/ 6982818 h 6982818"/>
              <a:gd name="connsiteX0" fmla="*/ 27234 w 2416473"/>
              <a:gd name="connsiteY0" fmla="*/ 6982818 h 6982818"/>
              <a:gd name="connsiteX1" fmla="*/ 72709 w 2416473"/>
              <a:gd name="connsiteY1" fmla="*/ 0 h 6982818"/>
              <a:gd name="connsiteX2" fmla="*/ 2401725 w 2416473"/>
              <a:gd name="connsiteY2" fmla="*/ 139567 h 6982818"/>
              <a:gd name="connsiteX3" fmla="*/ 2416473 w 2416473"/>
              <a:gd name="connsiteY3" fmla="*/ 6982818 h 6982818"/>
              <a:gd name="connsiteX4" fmla="*/ 27234 w 2416473"/>
              <a:gd name="connsiteY4" fmla="*/ 6982818 h 6982818"/>
              <a:gd name="connsiteX0" fmla="*/ 60528 w 2449767"/>
              <a:gd name="connsiteY0" fmla="*/ 6868518 h 6868518"/>
              <a:gd name="connsiteX1" fmla="*/ 29803 w 2449767"/>
              <a:gd name="connsiteY1" fmla="*/ 0 h 6868518"/>
              <a:gd name="connsiteX2" fmla="*/ 2435019 w 2449767"/>
              <a:gd name="connsiteY2" fmla="*/ 25267 h 6868518"/>
              <a:gd name="connsiteX3" fmla="*/ 2449767 w 2449767"/>
              <a:gd name="connsiteY3" fmla="*/ 6868518 h 6868518"/>
              <a:gd name="connsiteX4" fmla="*/ 60528 w 2449767"/>
              <a:gd name="connsiteY4" fmla="*/ 6868518 h 6868518"/>
              <a:gd name="connsiteX0" fmla="*/ 30725 w 2419964"/>
              <a:gd name="connsiteY0" fmla="*/ 6868518 h 6868518"/>
              <a:gd name="connsiteX1" fmla="*/ 0 w 2419964"/>
              <a:gd name="connsiteY1" fmla="*/ 0 h 6868518"/>
              <a:gd name="connsiteX2" fmla="*/ 2405216 w 2419964"/>
              <a:gd name="connsiteY2" fmla="*/ 25267 h 6868518"/>
              <a:gd name="connsiteX3" fmla="*/ 2419964 w 2419964"/>
              <a:gd name="connsiteY3" fmla="*/ 6868518 h 6868518"/>
              <a:gd name="connsiteX4" fmla="*/ 30725 w 2419964"/>
              <a:gd name="connsiteY4" fmla="*/ 6868518 h 6868518"/>
              <a:gd name="connsiteX0" fmla="*/ 17157 w 2406396"/>
              <a:gd name="connsiteY0" fmla="*/ 6843251 h 6843251"/>
              <a:gd name="connsiteX1" fmla="*/ 21310 w 2406396"/>
              <a:gd name="connsiteY1" fmla="*/ 1238946 h 6843251"/>
              <a:gd name="connsiteX2" fmla="*/ 2391648 w 2406396"/>
              <a:gd name="connsiteY2" fmla="*/ 0 h 6843251"/>
              <a:gd name="connsiteX3" fmla="*/ 2406396 w 2406396"/>
              <a:gd name="connsiteY3" fmla="*/ 6843251 h 6843251"/>
              <a:gd name="connsiteX4" fmla="*/ 17157 w 2406396"/>
              <a:gd name="connsiteY4" fmla="*/ 6843251 h 6843251"/>
              <a:gd name="connsiteX0" fmla="*/ 17157 w 2406396"/>
              <a:gd name="connsiteY0" fmla="*/ 6843251 h 6843251"/>
              <a:gd name="connsiteX1" fmla="*/ 21310 w 2406396"/>
              <a:gd name="connsiteY1" fmla="*/ 1238946 h 6843251"/>
              <a:gd name="connsiteX2" fmla="*/ 900522 w 2406396"/>
              <a:gd name="connsiteY2" fmla="*/ 94573 h 6843251"/>
              <a:gd name="connsiteX3" fmla="*/ 2391648 w 2406396"/>
              <a:gd name="connsiteY3" fmla="*/ 0 h 6843251"/>
              <a:gd name="connsiteX4" fmla="*/ 2406396 w 2406396"/>
              <a:gd name="connsiteY4" fmla="*/ 6843251 h 6843251"/>
              <a:gd name="connsiteX5" fmla="*/ 17157 w 2406396"/>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16062 w 2405301"/>
              <a:gd name="connsiteY0" fmla="*/ 6843251 h 6843251"/>
              <a:gd name="connsiteX1" fmla="*/ 30993 w 2405301"/>
              <a:gd name="connsiteY1" fmla="*/ 1224840 h 6843251"/>
              <a:gd name="connsiteX2" fmla="*/ 899427 w 2405301"/>
              <a:gd name="connsiteY2" fmla="*/ 94573 h 6843251"/>
              <a:gd name="connsiteX3" fmla="*/ 2390553 w 2405301"/>
              <a:gd name="connsiteY3" fmla="*/ 0 h 6843251"/>
              <a:gd name="connsiteX4" fmla="*/ 2405301 w 2405301"/>
              <a:gd name="connsiteY4" fmla="*/ 6843251 h 6843251"/>
              <a:gd name="connsiteX5" fmla="*/ 16062 w 2405301"/>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843251 h 6843251"/>
              <a:gd name="connsiteX1" fmla="*/ 14931 w 2389239"/>
              <a:gd name="connsiteY1" fmla="*/ 1224840 h 6843251"/>
              <a:gd name="connsiteX2" fmla="*/ 883365 w 2389239"/>
              <a:gd name="connsiteY2" fmla="*/ 94573 h 6843251"/>
              <a:gd name="connsiteX3" fmla="*/ 2374491 w 2389239"/>
              <a:gd name="connsiteY3" fmla="*/ 0 h 6843251"/>
              <a:gd name="connsiteX4" fmla="*/ 2389239 w 2389239"/>
              <a:gd name="connsiteY4" fmla="*/ 6843251 h 6843251"/>
              <a:gd name="connsiteX5" fmla="*/ 0 w 2389239"/>
              <a:gd name="connsiteY5" fmla="*/ 6843251 h 6843251"/>
              <a:gd name="connsiteX0" fmla="*/ 0 w 2389239"/>
              <a:gd name="connsiteY0" fmla="*/ 6748678 h 6748678"/>
              <a:gd name="connsiteX1" fmla="*/ 14931 w 2389239"/>
              <a:gd name="connsiteY1" fmla="*/ 1130267 h 6748678"/>
              <a:gd name="connsiteX2" fmla="*/ 883365 w 2389239"/>
              <a:gd name="connsiteY2" fmla="*/ 0 h 6748678"/>
              <a:gd name="connsiteX3" fmla="*/ 1489292 w 2389239"/>
              <a:gd name="connsiteY3" fmla="*/ 2474559 h 6748678"/>
              <a:gd name="connsiteX4" fmla="*/ 2389239 w 2389239"/>
              <a:gd name="connsiteY4" fmla="*/ 6748678 h 6748678"/>
              <a:gd name="connsiteX5" fmla="*/ 0 w 2389239"/>
              <a:gd name="connsiteY5" fmla="*/ 6748678 h 6748678"/>
              <a:gd name="connsiteX0" fmla="*/ 0 w 2257248"/>
              <a:gd name="connsiteY0" fmla="*/ 6748678 h 6748678"/>
              <a:gd name="connsiteX1" fmla="*/ 14931 w 2257248"/>
              <a:gd name="connsiteY1" fmla="*/ 1130267 h 6748678"/>
              <a:gd name="connsiteX2" fmla="*/ 883365 w 2257248"/>
              <a:gd name="connsiteY2" fmla="*/ 0 h 6748678"/>
              <a:gd name="connsiteX3" fmla="*/ 1489292 w 2257248"/>
              <a:gd name="connsiteY3" fmla="*/ 2474559 h 6748678"/>
              <a:gd name="connsiteX4" fmla="*/ 2257248 w 2257248"/>
              <a:gd name="connsiteY4" fmla="*/ 5981012 h 6748678"/>
              <a:gd name="connsiteX5" fmla="*/ 0 w 2257248"/>
              <a:gd name="connsiteY5" fmla="*/ 6748678 h 6748678"/>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35983"/>
              <a:gd name="connsiteX1" fmla="*/ 14931 w 2257248"/>
              <a:gd name="connsiteY1" fmla="*/ 1130267 h 7335983"/>
              <a:gd name="connsiteX2" fmla="*/ 883365 w 2257248"/>
              <a:gd name="connsiteY2" fmla="*/ 0 h 7335983"/>
              <a:gd name="connsiteX3" fmla="*/ 1489292 w 2257248"/>
              <a:gd name="connsiteY3" fmla="*/ 2474559 h 7335983"/>
              <a:gd name="connsiteX4" fmla="*/ 2257248 w 2257248"/>
              <a:gd name="connsiteY4" fmla="*/ 5981012 h 7335983"/>
              <a:gd name="connsiteX5" fmla="*/ 1231783 w 2257248"/>
              <a:gd name="connsiteY5" fmla="*/ 7335983 h 7335983"/>
              <a:gd name="connsiteX6" fmla="*/ 0 w 2257248"/>
              <a:gd name="connsiteY6" fmla="*/ 6748678 h 733598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87793"/>
              <a:gd name="connsiteX1" fmla="*/ 14931 w 2257248"/>
              <a:gd name="connsiteY1" fmla="*/ 1130267 h 7387793"/>
              <a:gd name="connsiteX2" fmla="*/ 883365 w 2257248"/>
              <a:gd name="connsiteY2" fmla="*/ 0 h 7387793"/>
              <a:gd name="connsiteX3" fmla="*/ 1489292 w 2257248"/>
              <a:gd name="connsiteY3" fmla="*/ 2474559 h 7387793"/>
              <a:gd name="connsiteX4" fmla="*/ 2257248 w 2257248"/>
              <a:gd name="connsiteY4" fmla="*/ 5981012 h 7387793"/>
              <a:gd name="connsiteX5" fmla="*/ 1243521 w 2257248"/>
              <a:gd name="connsiteY5" fmla="*/ 7387793 h 7387793"/>
              <a:gd name="connsiteX6" fmla="*/ 0 w 2257248"/>
              <a:gd name="connsiteY6" fmla="*/ 6748678 h 7387793"/>
              <a:gd name="connsiteX0" fmla="*/ 0 w 2257248"/>
              <a:gd name="connsiteY0" fmla="*/ 6748678 h 7360901"/>
              <a:gd name="connsiteX1" fmla="*/ 14931 w 2257248"/>
              <a:gd name="connsiteY1" fmla="*/ 1130267 h 7360901"/>
              <a:gd name="connsiteX2" fmla="*/ 883365 w 2257248"/>
              <a:gd name="connsiteY2" fmla="*/ 0 h 7360901"/>
              <a:gd name="connsiteX3" fmla="*/ 1489292 w 2257248"/>
              <a:gd name="connsiteY3" fmla="*/ 2474559 h 7360901"/>
              <a:gd name="connsiteX4" fmla="*/ 2257248 w 2257248"/>
              <a:gd name="connsiteY4" fmla="*/ 5981012 h 7360901"/>
              <a:gd name="connsiteX5" fmla="*/ 1225396 w 2257248"/>
              <a:gd name="connsiteY5" fmla="*/ 7360901 h 7360901"/>
              <a:gd name="connsiteX6" fmla="*/ 0 w 2257248"/>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48678 h 7360901"/>
              <a:gd name="connsiteX1" fmla="*/ 14931 w 2272846"/>
              <a:gd name="connsiteY1" fmla="*/ 1130267 h 7360901"/>
              <a:gd name="connsiteX2" fmla="*/ 883365 w 2272846"/>
              <a:gd name="connsiteY2" fmla="*/ 0 h 7360901"/>
              <a:gd name="connsiteX3" fmla="*/ 1489292 w 2272846"/>
              <a:gd name="connsiteY3" fmla="*/ 2474559 h 7360901"/>
              <a:gd name="connsiteX4" fmla="*/ 2272846 w 2272846"/>
              <a:gd name="connsiteY4" fmla="*/ 5996749 h 7360901"/>
              <a:gd name="connsiteX5" fmla="*/ 1225396 w 2272846"/>
              <a:gd name="connsiteY5" fmla="*/ 7360901 h 7360901"/>
              <a:gd name="connsiteX6" fmla="*/ 0 w 2272846"/>
              <a:gd name="connsiteY6" fmla="*/ 6748678 h 7360901"/>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89292 w 2272846"/>
              <a:gd name="connsiteY3" fmla="*/ 2502633 h 7388975"/>
              <a:gd name="connsiteX4" fmla="*/ 2272846 w 2272846"/>
              <a:gd name="connsiteY4" fmla="*/ 6024823 h 7388975"/>
              <a:gd name="connsiteX5" fmla="*/ 1225396 w 2272846"/>
              <a:gd name="connsiteY5" fmla="*/ 7388975 h 7388975"/>
              <a:gd name="connsiteX6" fmla="*/ 0 w 2272846"/>
              <a:gd name="connsiteY6" fmla="*/ 6776752 h 7388975"/>
              <a:gd name="connsiteX0" fmla="*/ 0 w 2272846"/>
              <a:gd name="connsiteY0" fmla="*/ 6776752 h 7388975"/>
              <a:gd name="connsiteX1" fmla="*/ 14931 w 2272846"/>
              <a:gd name="connsiteY1" fmla="*/ 1158341 h 7388975"/>
              <a:gd name="connsiteX2" fmla="*/ 913103 w 2272846"/>
              <a:gd name="connsiteY2" fmla="*/ 0 h 7388975"/>
              <a:gd name="connsiteX3" fmla="*/ 1478851 w 2272846"/>
              <a:gd name="connsiteY3" fmla="*/ 2516298 h 7388975"/>
              <a:gd name="connsiteX4" fmla="*/ 2272846 w 2272846"/>
              <a:gd name="connsiteY4" fmla="*/ 6024823 h 7388975"/>
              <a:gd name="connsiteX5" fmla="*/ 1225396 w 2272846"/>
              <a:gd name="connsiteY5" fmla="*/ 7388975 h 7388975"/>
              <a:gd name="connsiteX6" fmla="*/ 0 w 2272846"/>
              <a:gd name="connsiteY6" fmla="*/ 6776752 h 73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846" h="7388975">
                <a:moveTo>
                  <a:pt x="0" y="6776752"/>
                </a:moveTo>
                <a:cubicBezTo>
                  <a:pt x="35960" y="4106294"/>
                  <a:pt x="5436" y="5970376"/>
                  <a:pt x="14931" y="1158341"/>
                </a:cubicBezTo>
                <a:lnTo>
                  <a:pt x="913103" y="0"/>
                </a:lnTo>
                <a:lnTo>
                  <a:pt x="1478851" y="2516298"/>
                </a:lnTo>
                <a:lnTo>
                  <a:pt x="2272846" y="6024823"/>
                </a:lnTo>
                <a:cubicBezTo>
                  <a:pt x="1844615" y="6576509"/>
                  <a:pt x="1637115" y="6834645"/>
                  <a:pt x="1225396" y="7388975"/>
                </a:cubicBezTo>
                <a:lnTo>
                  <a:pt x="0" y="6776752"/>
                </a:lnTo>
                <a:close/>
              </a:path>
            </a:pathLst>
          </a:custGeom>
          <a:gradFill>
            <a:gsLst>
              <a:gs pos="62000">
                <a:srgbClr val="F28715"/>
              </a:gs>
              <a:gs pos="1000">
                <a:srgbClr val="FF8F00"/>
              </a:gs>
              <a:gs pos="100000">
                <a:srgbClr val="0061FF"/>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0" name="矩形 9">
            <a:extLst>
              <a:ext uri="{FF2B5EF4-FFF2-40B4-BE49-F238E27FC236}">
                <a16:creationId xmlns:a16="http://schemas.microsoft.com/office/drawing/2014/main" id="{721D34DC-FD48-4830-B31B-82811D1CC7B2}"/>
              </a:ext>
            </a:extLst>
          </p:cNvPr>
          <p:cNvSpPr/>
          <p:nvPr userDrawn="1"/>
        </p:nvSpPr>
        <p:spPr>
          <a:xfrm>
            <a:off x="0" y="0"/>
            <a:ext cx="12192000" cy="6858000"/>
          </a:xfrm>
          <a:prstGeom prst="rect">
            <a:avLst/>
          </a:prstGeom>
          <a:solidFill>
            <a:schemeClr val="tx1">
              <a:lumMod val="85000"/>
              <a:lumOff val="1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mazon Ember" panose="020B0603020204020204"/>
            </a:endParaRPr>
          </a:p>
        </p:txBody>
      </p:sp>
      <p:sp>
        <p:nvSpPr>
          <p:cNvPr id="15" name="文本框 14">
            <a:extLst>
              <a:ext uri="{FF2B5EF4-FFF2-40B4-BE49-F238E27FC236}">
                <a16:creationId xmlns:a16="http://schemas.microsoft.com/office/drawing/2014/main" id="{C09FACDB-B24E-4BE9-BC84-DAD594821E57}"/>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9" name="Text Placeholder 3">
            <a:extLst>
              <a:ext uri="{FF2B5EF4-FFF2-40B4-BE49-F238E27FC236}">
                <a16:creationId xmlns:a16="http://schemas.microsoft.com/office/drawing/2014/main" id="{541E70D2-3C47-426D-B402-B28662FF58B7}"/>
              </a:ext>
            </a:extLst>
          </p:cNvPr>
          <p:cNvSpPr>
            <a:spLocks noGrp="1"/>
          </p:cNvSpPr>
          <p:nvPr>
            <p:ph idx="1" hasCustomPrompt="1"/>
          </p:nvPr>
        </p:nvSpPr>
        <p:spPr>
          <a:xfrm>
            <a:off x="652269" y="2612437"/>
            <a:ext cx="10816920" cy="2181632"/>
          </a:xfrm>
          <a:prstGeom prst="rect">
            <a:avLst/>
          </a:prstGeom>
        </p:spPr>
        <p:txBody>
          <a:bodyPr vert="horz" wrap="square" lIns="182880" tIns="146304" rIns="182880" bIns="146304" rtlCol="0">
            <a:no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文本占位符 21">
            <a:extLst>
              <a:ext uri="{FF2B5EF4-FFF2-40B4-BE49-F238E27FC236}">
                <a16:creationId xmlns:a16="http://schemas.microsoft.com/office/drawing/2014/main" id="{D7DAA508-36C8-4EB3-87D4-CCCBA0F986C2}"/>
              </a:ext>
            </a:extLst>
          </p:cNvPr>
          <p:cNvSpPr>
            <a:spLocks noGrp="1"/>
          </p:cNvSpPr>
          <p:nvPr>
            <p:ph type="body" sz="quarter" idx="10"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2" name="TextBox 3">
            <a:extLst>
              <a:ext uri="{FF2B5EF4-FFF2-40B4-BE49-F238E27FC236}">
                <a16:creationId xmlns:a16="http://schemas.microsoft.com/office/drawing/2014/main" id="{CE0A145E-3CC3-4B87-BDD7-3B50FB450C7D}"/>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4109881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_Column_Bulleted4">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9CF9630-0BC8-4B1F-9F52-DDC95A683B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4" y="428"/>
            <a:ext cx="12180952" cy="6857143"/>
          </a:xfrm>
          <a:prstGeom prst="rect">
            <a:avLst/>
          </a:prstGeom>
        </p:spPr>
      </p:pic>
      <p:sp>
        <p:nvSpPr>
          <p:cNvPr id="5" name="矩形 4">
            <a:extLst>
              <a:ext uri="{FF2B5EF4-FFF2-40B4-BE49-F238E27FC236}">
                <a16:creationId xmlns:a16="http://schemas.microsoft.com/office/drawing/2014/main" id="{2B10A2DC-F138-44B4-9499-2C22BBE3FCA7}"/>
              </a:ext>
            </a:extLst>
          </p:cNvPr>
          <p:cNvSpPr/>
          <p:nvPr userDrawn="1"/>
        </p:nvSpPr>
        <p:spPr>
          <a:xfrm rot="3177559">
            <a:off x="3711770" y="-1507466"/>
            <a:ext cx="9276090" cy="10896777"/>
          </a:xfrm>
          <a:custGeom>
            <a:avLst/>
            <a:gdLst>
              <a:gd name="connsiteX0" fmla="*/ 0 w 9308150"/>
              <a:gd name="connsiteY0" fmla="*/ 0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0 w 9308150"/>
              <a:gd name="connsiteY4" fmla="*/ 0 h 11096278"/>
              <a:gd name="connsiteX0" fmla="*/ 14797 w 9308150"/>
              <a:gd name="connsiteY0" fmla="*/ 5261677 h 11096278"/>
              <a:gd name="connsiteX1" fmla="*/ 9308150 w 9308150"/>
              <a:gd name="connsiteY1" fmla="*/ 0 h 11096278"/>
              <a:gd name="connsiteX2" fmla="*/ 9308150 w 9308150"/>
              <a:gd name="connsiteY2" fmla="*/ 11096278 h 11096278"/>
              <a:gd name="connsiteX3" fmla="*/ 0 w 9308150"/>
              <a:gd name="connsiteY3" fmla="*/ 11096278 h 11096278"/>
              <a:gd name="connsiteX4" fmla="*/ 14797 w 9308150"/>
              <a:gd name="connsiteY4" fmla="*/ 5261677 h 11096278"/>
              <a:gd name="connsiteX0" fmla="*/ 14797 w 9308150"/>
              <a:gd name="connsiteY0" fmla="*/ 5034282 h 10868883"/>
              <a:gd name="connsiteX1" fmla="*/ 3790568 w 9308150"/>
              <a:gd name="connsiteY1" fmla="*/ 0 h 10868883"/>
              <a:gd name="connsiteX2" fmla="*/ 9308150 w 9308150"/>
              <a:gd name="connsiteY2" fmla="*/ 10868883 h 10868883"/>
              <a:gd name="connsiteX3" fmla="*/ 0 w 9308150"/>
              <a:gd name="connsiteY3" fmla="*/ 10868883 h 10868883"/>
              <a:gd name="connsiteX4" fmla="*/ 14797 w 9308150"/>
              <a:gd name="connsiteY4" fmla="*/ 5034282 h 10868883"/>
              <a:gd name="connsiteX0" fmla="*/ 14797 w 9371059"/>
              <a:gd name="connsiteY0" fmla="*/ 5034282 h 10868883"/>
              <a:gd name="connsiteX1" fmla="*/ 3790568 w 9371059"/>
              <a:gd name="connsiteY1" fmla="*/ 0 h 10868883"/>
              <a:gd name="connsiteX2" fmla="*/ 9308150 w 9371059"/>
              <a:gd name="connsiteY2" fmla="*/ 10868883 h 10868883"/>
              <a:gd name="connsiteX3" fmla="*/ 0 w 9371059"/>
              <a:gd name="connsiteY3" fmla="*/ 10868883 h 10868883"/>
              <a:gd name="connsiteX4" fmla="*/ 14797 w 9371059"/>
              <a:gd name="connsiteY4" fmla="*/ 5034282 h 10868883"/>
              <a:gd name="connsiteX0" fmla="*/ 14797 w 7655869"/>
              <a:gd name="connsiteY0" fmla="*/ 5034282 h 10868883"/>
              <a:gd name="connsiteX1" fmla="*/ 3790568 w 7655869"/>
              <a:gd name="connsiteY1" fmla="*/ 0 h 10868883"/>
              <a:gd name="connsiteX2" fmla="*/ 4164672 w 7655869"/>
              <a:gd name="connsiteY2" fmla="*/ 10853551 h 10868883"/>
              <a:gd name="connsiteX3" fmla="*/ 0 w 7655869"/>
              <a:gd name="connsiteY3" fmla="*/ 10868883 h 10868883"/>
              <a:gd name="connsiteX4" fmla="*/ 14797 w 7655869"/>
              <a:gd name="connsiteY4" fmla="*/ 5034282 h 10868883"/>
              <a:gd name="connsiteX0" fmla="*/ 14797 w 9709138"/>
              <a:gd name="connsiteY0" fmla="*/ 5034282 h 10868883"/>
              <a:gd name="connsiteX1" fmla="*/ 3790568 w 9709138"/>
              <a:gd name="connsiteY1" fmla="*/ 0 h 10868883"/>
              <a:gd name="connsiteX2" fmla="*/ 4164672 w 9709138"/>
              <a:gd name="connsiteY2" fmla="*/ 10853551 h 10868883"/>
              <a:gd name="connsiteX3" fmla="*/ 0 w 9709138"/>
              <a:gd name="connsiteY3" fmla="*/ 10868883 h 10868883"/>
              <a:gd name="connsiteX4" fmla="*/ 14797 w 9709138"/>
              <a:gd name="connsiteY4" fmla="*/ 5034282 h 10868883"/>
              <a:gd name="connsiteX0" fmla="*/ 14797 w 9722309"/>
              <a:gd name="connsiteY0" fmla="*/ 5034282 h 10876502"/>
              <a:gd name="connsiteX1" fmla="*/ 3790568 w 9722309"/>
              <a:gd name="connsiteY1" fmla="*/ 0 h 10876502"/>
              <a:gd name="connsiteX2" fmla="*/ 4195084 w 9722309"/>
              <a:gd name="connsiteY2" fmla="*/ 10876502 h 10876502"/>
              <a:gd name="connsiteX3" fmla="*/ 0 w 9722309"/>
              <a:gd name="connsiteY3" fmla="*/ 10868883 h 10876502"/>
              <a:gd name="connsiteX4" fmla="*/ 14797 w 9722309"/>
              <a:gd name="connsiteY4" fmla="*/ 5034282 h 10876502"/>
              <a:gd name="connsiteX0" fmla="*/ 14797 w 9590624"/>
              <a:gd name="connsiteY0" fmla="*/ 5034282 h 10876502"/>
              <a:gd name="connsiteX1" fmla="*/ 3790568 w 9590624"/>
              <a:gd name="connsiteY1" fmla="*/ 0 h 10876502"/>
              <a:gd name="connsiteX2" fmla="*/ 4195084 w 9590624"/>
              <a:gd name="connsiteY2" fmla="*/ 10876502 h 10876502"/>
              <a:gd name="connsiteX3" fmla="*/ 0 w 9590624"/>
              <a:gd name="connsiteY3" fmla="*/ 10868883 h 10876502"/>
              <a:gd name="connsiteX4" fmla="*/ 14797 w 9590624"/>
              <a:gd name="connsiteY4" fmla="*/ 5034282 h 10876502"/>
              <a:gd name="connsiteX0" fmla="*/ 14797 w 9599456"/>
              <a:gd name="connsiteY0" fmla="*/ 5054557 h 10896777"/>
              <a:gd name="connsiteX1" fmla="*/ 3805869 w 9599456"/>
              <a:gd name="connsiteY1" fmla="*/ 0 h 10896777"/>
              <a:gd name="connsiteX2" fmla="*/ 4195084 w 9599456"/>
              <a:gd name="connsiteY2" fmla="*/ 10896777 h 10896777"/>
              <a:gd name="connsiteX3" fmla="*/ 0 w 9599456"/>
              <a:gd name="connsiteY3" fmla="*/ 10889158 h 10896777"/>
              <a:gd name="connsiteX4" fmla="*/ 14797 w 9599456"/>
              <a:gd name="connsiteY4" fmla="*/ 5054557 h 10896777"/>
              <a:gd name="connsiteX0" fmla="*/ 14797 w 8418639"/>
              <a:gd name="connsiteY0" fmla="*/ 5054557 h 10896777"/>
              <a:gd name="connsiteX1" fmla="*/ 3805869 w 8418639"/>
              <a:gd name="connsiteY1" fmla="*/ 0 h 10896777"/>
              <a:gd name="connsiteX2" fmla="*/ 4195084 w 8418639"/>
              <a:gd name="connsiteY2" fmla="*/ 10896777 h 10896777"/>
              <a:gd name="connsiteX3" fmla="*/ 0 w 8418639"/>
              <a:gd name="connsiteY3" fmla="*/ 10889158 h 10896777"/>
              <a:gd name="connsiteX4" fmla="*/ 14797 w 8418639"/>
              <a:gd name="connsiteY4" fmla="*/ 5054557 h 10896777"/>
              <a:gd name="connsiteX0" fmla="*/ 14797 w 8358492"/>
              <a:gd name="connsiteY0" fmla="*/ 5054557 h 10896777"/>
              <a:gd name="connsiteX1" fmla="*/ 3805869 w 8358492"/>
              <a:gd name="connsiteY1" fmla="*/ 0 h 10896777"/>
              <a:gd name="connsiteX2" fmla="*/ 4195084 w 8358492"/>
              <a:gd name="connsiteY2" fmla="*/ 10896777 h 10896777"/>
              <a:gd name="connsiteX3" fmla="*/ 0 w 8358492"/>
              <a:gd name="connsiteY3" fmla="*/ 10889158 h 10896777"/>
              <a:gd name="connsiteX4" fmla="*/ 14797 w 8358492"/>
              <a:gd name="connsiteY4" fmla="*/ 5054557 h 10896777"/>
              <a:gd name="connsiteX0" fmla="*/ 14797 w 8003272"/>
              <a:gd name="connsiteY0" fmla="*/ 5054557 h 10896777"/>
              <a:gd name="connsiteX1" fmla="*/ 3805869 w 8003272"/>
              <a:gd name="connsiteY1" fmla="*/ 0 h 10896777"/>
              <a:gd name="connsiteX2" fmla="*/ 4195084 w 8003272"/>
              <a:gd name="connsiteY2" fmla="*/ 10896777 h 10896777"/>
              <a:gd name="connsiteX3" fmla="*/ 0 w 8003272"/>
              <a:gd name="connsiteY3" fmla="*/ 10889158 h 10896777"/>
              <a:gd name="connsiteX4" fmla="*/ 14797 w 8003272"/>
              <a:gd name="connsiteY4" fmla="*/ 5054557 h 10896777"/>
              <a:gd name="connsiteX0" fmla="*/ 14797 w 8057955"/>
              <a:gd name="connsiteY0" fmla="*/ 5054557 h 10896777"/>
              <a:gd name="connsiteX1" fmla="*/ 3805869 w 8057955"/>
              <a:gd name="connsiteY1" fmla="*/ 0 h 10896777"/>
              <a:gd name="connsiteX2" fmla="*/ 4195084 w 8057955"/>
              <a:gd name="connsiteY2" fmla="*/ 10896777 h 10896777"/>
              <a:gd name="connsiteX3" fmla="*/ 0 w 8057955"/>
              <a:gd name="connsiteY3" fmla="*/ 10889158 h 10896777"/>
              <a:gd name="connsiteX4" fmla="*/ 14797 w 8057955"/>
              <a:gd name="connsiteY4" fmla="*/ 5054557 h 10896777"/>
              <a:gd name="connsiteX0" fmla="*/ 14797 w 8003774"/>
              <a:gd name="connsiteY0" fmla="*/ 5054927 h 10897147"/>
              <a:gd name="connsiteX1" fmla="*/ 3805869 w 8003774"/>
              <a:gd name="connsiteY1" fmla="*/ 370 h 10897147"/>
              <a:gd name="connsiteX2" fmla="*/ 8002555 w 8003774"/>
              <a:gd name="connsiteY2" fmla="*/ 4821082 h 10897147"/>
              <a:gd name="connsiteX3" fmla="*/ 4195084 w 8003774"/>
              <a:gd name="connsiteY3" fmla="*/ 10897147 h 10897147"/>
              <a:gd name="connsiteX4" fmla="*/ 0 w 8003774"/>
              <a:gd name="connsiteY4" fmla="*/ 10889528 h 10897147"/>
              <a:gd name="connsiteX5" fmla="*/ 14797 w 8003774"/>
              <a:gd name="connsiteY5" fmla="*/ 5054927 h 10897147"/>
              <a:gd name="connsiteX0" fmla="*/ 14797 w 9235868"/>
              <a:gd name="connsiteY0" fmla="*/ 5055021 h 10897241"/>
              <a:gd name="connsiteX1" fmla="*/ 3805869 w 9235868"/>
              <a:gd name="connsiteY1" fmla="*/ 464 h 10897241"/>
              <a:gd name="connsiteX2" fmla="*/ 9235042 w 9235868"/>
              <a:gd name="connsiteY2" fmla="*/ 4200007 h 10897241"/>
              <a:gd name="connsiteX3" fmla="*/ 4195084 w 9235868"/>
              <a:gd name="connsiteY3" fmla="*/ 10897241 h 10897241"/>
              <a:gd name="connsiteX4" fmla="*/ 0 w 9235868"/>
              <a:gd name="connsiteY4" fmla="*/ 10889622 h 10897241"/>
              <a:gd name="connsiteX5" fmla="*/ 14797 w 9235868"/>
              <a:gd name="connsiteY5" fmla="*/ 5055021 h 10897241"/>
              <a:gd name="connsiteX0" fmla="*/ 14797 w 9235868"/>
              <a:gd name="connsiteY0" fmla="*/ 5054896 h 10897116"/>
              <a:gd name="connsiteX1" fmla="*/ 3805869 w 9235868"/>
              <a:gd name="connsiteY1" fmla="*/ 339 h 10897116"/>
              <a:gd name="connsiteX2" fmla="*/ 9235042 w 9235868"/>
              <a:gd name="connsiteY2" fmla="*/ 4199882 h 10897116"/>
              <a:gd name="connsiteX3" fmla="*/ 4195084 w 9235868"/>
              <a:gd name="connsiteY3" fmla="*/ 10897116 h 10897116"/>
              <a:gd name="connsiteX4" fmla="*/ 0 w 9235868"/>
              <a:gd name="connsiteY4" fmla="*/ 10889497 h 10897116"/>
              <a:gd name="connsiteX5" fmla="*/ 14797 w 9235868"/>
              <a:gd name="connsiteY5" fmla="*/ 5054896 h 10897116"/>
              <a:gd name="connsiteX0" fmla="*/ 14797 w 9235868"/>
              <a:gd name="connsiteY0" fmla="*/ 5054557 h 10896777"/>
              <a:gd name="connsiteX1" fmla="*/ 3805869 w 9235868"/>
              <a:gd name="connsiteY1" fmla="*/ 0 h 10896777"/>
              <a:gd name="connsiteX2" fmla="*/ 9235042 w 9235868"/>
              <a:gd name="connsiteY2" fmla="*/ 4199543 h 10896777"/>
              <a:gd name="connsiteX3" fmla="*/ 4195084 w 9235868"/>
              <a:gd name="connsiteY3" fmla="*/ 10896777 h 10896777"/>
              <a:gd name="connsiteX4" fmla="*/ 0 w 9235868"/>
              <a:gd name="connsiteY4" fmla="*/ 10889158 h 10896777"/>
              <a:gd name="connsiteX5" fmla="*/ 14797 w 9235868"/>
              <a:gd name="connsiteY5" fmla="*/ 5054557 h 10896777"/>
              <a:gd name="connsiteX0" fmla="*/ 14797 w 9220949"/>
              <a:gd name="connsiteY0" fmla="*/ 5054557 h 10896777"/>
              <a:gd name="connsiteX1" fmla="*/ 3805869 w 9220949"/>
              <a:gd name="connsiteY1" fmla="*/ 0 h 10896777"/>
              <a:gd name="connsiteX2" fmla="*/ 9220120 w 9220949"/>
              <a:gd name="connsiteY2" fmla="*/ 4092818 h 10896777"/>
              <a:gd name="connsiteX3" fmla="*/ 4195084 w 9220949"/>
              <a:gd name="connsiteY3" fmla="*/ 10896777 h 10896777"/>
              <a:gd name="connsiteX4" fmla="*/ 0 w 9220949"/>
              <a:gd name="connsiteY4" fmla="*/ 10889158 h 10896777"/>
              <a:gd name="connsiteX5" fmla="*/ 14797 w 9220949"/>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20120"/>
              <a:gd name="connsiteY0" fmla="*/ 5054557 h 10896777"/>
              <a:gd name="connsiteX1" fmla="*/ 3805869 w 9220120"/>
              <a:gd name="connsiteY1" fmla="*/ 0 h 10896777"/>
              <a:gd name="connsiteX2" fmla="*/ 9220120 w 9220120"/>
              <a:gd name="connsiteY2" fmla="*/ 4092818 h 10896777"/>
              <a:gd name="connsiteX3" fmla="*/ 4195084 w 9220120"/>
              <a:gd name="connsiteY3" fmla="*/ 10896777 h 10896777"/>
              <a:gd name="connsiteX4" fmla="*/ 0 w 9220120"/>
              <a:gd name="connsiteY4" fmla="*/ 10889158 h 10896777"/>
              <a:gd name="connsiteX5" fmla="*/ 14797 w 9220120"/>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39056"/>
              <a:gd name="connsiteY0" fmla="*/ 5054557 h 10896777"/>
              <a:gd name="connsiteX1" fmla="*/ 3805869 w 9239056"/>
              <a:gd name="connsiteY1" fmla="*/ 0 h 10896777"/>
              <a:gd name="connsiteX2" fmla="*/ 9239056 w 9239056"/>
              <a:gd name="connsiteY2" fmla="*/ 4130975 h 10896777"/>
              <a:gd name="connsiteX3" fmla="*/ 4195084 w 9239056"/>
              <a:gd name="connsiteY3" fmla="*/ 10896777 h 10896777"/>
              <a:gd name="connsiteX4" fmla="*/ 0 w 9239056"/>
              <a:gd name="connsiteY4" fmla="*/ 10889158 h 10896777"/>
              <a:gd name="connsiteX5" fmla="*/ 14797 w 9239056"/>
              <a:gd name="connsiteY5" fmla="*/ 5054557 h 10896777"/>
              <a:gd name="connsiteX0" fmla="*/ 14797 w 9276090"/>
              <a:gd name="connsiteY0" fmla="*/ 5054557 h 10896777"/>
              <a:gd name="connsiteX1" fmla="*/ 3805869 w 9276090"/>
              <a:gd name="connsiteY1" fmla="*/ 0 h 10896777"/>
              <a:gd name="connsiteX2" fmla="*/ 9276090 w 9276090"/>
              <a:gd name="connsiteY2" fmla="*/ 4143443 h 10896777"/>
              <a:gd name="connsiteX3" fmla="*/ 4195084 w 9276090"/>
              <a:gd name="connsiteY3" fmla="*/ 10896777 h 10896777"/>
              <a:gd name="connsiteX4" fmla="*/ 0 w 9276090"/>
              <a:gd name="connsiteY4" fmla="*/ 10889158 h 10896777"/>
              <a:gd name="connsiteX5" fmla="*/ 14797 w 9276090"/>
              <a:gd name="connsiteY5" fmla="*/ 5054557 h 1089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6090" h="10896777">
                <a:moveTo>
                  <a:pt x="14797" y="5054557"/>
                </a:moveTo>
                <a:lnTo>
                  <a:pt x="3805869" y="0"/>
                </a:lnTo>
                <a:cubicBezTo>
                  <a:pt x="6631958" y="2091471"/>
                  <a:pt x="7997101" y="3177138"/>
                  <a:pt x="9276090" y="4143443"/>
                </a:cubicBezTo>
                <a:lnTo>
                  <a:pt x="4195084" y="10896777"/>
                </a:lnTo>
                <a:lnTo>
                  <a:pt x="0" y="10889158"/>
                </a:lnTo>
                <a:cubicBezTo>
                  <a:pt x="4932" y="8944291"/>
                  <a:pt x="9865" y="6999424"/>
                  <a:pt x="14797" y="5054557"/>
                </a:cubicBezTo>
                <a:close/>
              </a:path>
            </a:pathLst>
          </a:custGeom>
          <a:gradFill>
            <a:gsLst>
              <a:gs pos="54000">
                <a:srgbClr val="7E6AB3"/>
              </a:gs>
              <a:gs pos="0">
                <a:srgbClr val="41ABF5"/>
              </a:gs>
              <a:gs pos="100000">
                <a:srgbClr val="934F99"/>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mazon Ember" panose="020B0603020204020204"/>
              </a:rPr>
              <a:t> </a:t>
            </a:r>
            <a:endParaRPr lang="zh-CN" altLang="en-US" dirty="0">
              <a:latin typeface="Amazon Ember" panose="020B0603020204020204"/>
            </a:endParaRPr>
          </a:p>
        </p:txBody>
      </p:sp>
      <p:sp>
        <p:nvSpPr>
          <p:cNvPr id="9" name="Text Placeholder 3">
            <a:extLst>
              <a:ext uri="{FF2B5EF4-FFF2-40B4-BE49-F238E27FC236}">
                <a16:creationId xmlns:a16="http://schemas.microsoft.com/office/drawing/2014/main" id="{AA1FD8AC-CA6B-4CEF-BD05-783716596361}"/>
              </a:ext>
            </a:extLst>
          </p:cNvPr>
          <p:cNvSpPr>
            <a:spLocks noGrp="1"/>
          </p:cNvSpPr>
          <p:nvPr>
            <p:ph idx="1"/>
          </p:nvPr>
        </p:nvSpPr>
        <p:spPr>
          <a:xfrm>
            <a:off x="769612" y="2918545"/>
            <a:ext cx="5168867"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280CE945-49EB-4E49-B187-1F6CB191EA04}"/>
              </a:ext>
            </a:extLst>
          </p:cNvPr>
          <p:cNvSpPr>
            <a:spLocks noGrp="1"/>
          </p:cNvSpPr>
          <p:nvPr>
            <p:ph idx="10"/>
          </p:nvPr>
        </p:nvSpPr>
        <p:spPr>
          <a:xfrm>
            <a:off x="6253523" y="2920581"/>
            <a:ext cx="5143500" cy="2047740"/>
          </a:xfrm>
          <a:prstGeom prst="rect">
            <a:avLst/>
          </a:prstGeom>
        </p:spPr>
        <p:txBody>
          <a:bodyPr vert="horz" wrap="square" lIns="182880" tIns="146304" rIns="182880" bIns="146304" rtlCol="0">
            <a:spAutoFit/>
          </a:bodyPr>
          <a:lstStyle>
            <a:lvl1pPr>
              <a:defRPr>
                <a:solidFill>
                  <a:schemeClr val="bg1"/>
                </a:solidFill>
                <a:latin typeface="Amazon Ember" panose="020B0603020204020204"/>
              </a:defRPr>
            </a:lvl1pPr>
            <a:lvl2pPr>
              <a:defRPr>
                <a:solidFill>
                  <a:schemeClr val="bg1"/>
                </a:solidFill>
                <a:latin typeface="Amazon Ember" panose="020B0603020204020204"/>
              </a:defRPr>
            </a:lvl2pPr>
            <a:lvl3pPr>
              <a:defRPr>
                <a:solidFill>
                  <a:schemeClr val="bg1"/>
                </a:solidFill>
                <a:latin typeface="Amazon Ember" panose="020B0603020204020204"/>
              </a:defRPr>
            </a:lvl3pPr>
            <a:lvl4pPr>
              <a:defRPr>
                <a:solidFill>
                  <a:schemeClr val="bg1"/>
                </a:solidFill>
                <a:latin typeface="Amazon Ember" panose="020B0603020204020204"/>
              </a:defRPr>
            </a:lvl4pPr>
            <a:lvl5pPr>
              <a:defRPr>
                <a:solidFill>
                  <a:schemeClr val="bg1"/>
                </a:solidFill>
                <a:latin typeface="Amazon Ember" panose="020B0603020204020204"/>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文本框 12">
            <a:extLst>
              <a:ext uri="{FF2B5EF4-FFF2-40B4-BE49-F238E27FC236}">
                <a16:creationId xmlns:a16="http://schemas.microsoft.com/office/drawing/2014/main" id="{4F1343F4-FF2D-4C6E-81B8-1700F70B4DC1}"/>
              </a:ext>
            </a:extLst>
          </p:cNvPr>
          <p:cNvSpPr txBox="1"/>
          <p:nvPr userDrawn="1"/>
        </p:nvSpPr>
        <p:spPr>
          <a:xfrm>
            <a:off x="10360047" y="117668"/>
            <a:ext cx="1528175" cy="461665"/>
          </a:xfrm>
          <a:prstGeom prst="rect">
            <a:avLst/>
          </a:prstGeom>
          <a:noFill/>
        </p:spPr>
        <p:txBody>
          <a:bodyPr wrap="none" rtlCol="0">
            <a:spAutoFit/>
          </a:bodyPr>
          <a:lstStyle/>
          <a:p>
            <a:r>
              <a:rPr lang="en-US" altLang="zh-CN" sz="2400" spc="300" dirty="0">
                <a:solidFill>
                  <a:schemeClr val="bg1"/>
                </a:solidFill>
                <a:latin typeface="Amazon Ember" panose="020B0603020204020204"/>
                <a:ea typeface="Amazon Ember Medium" panose="020B0603020204030204" pitchFamily="34" charset="0"/>
                <a:cs typeface="Amazon Ember Medium" panose="020B0603020204030204" pitchFamily="34" charset="0"/>
              </a:rPr>
              <a:t>DEV</a:t>
            </a:r>
            <a:r>
              <a:rPr lang="en-US" altLang="zh-CN" sz="2400" spc="300" dirty="0">
                <a:solidFill>
                  <a:schemeClr val="bg1"/>
                </a:solidFill>
                <a:latin typeface="Amazon Ember" panose="020B0603020204020204"/>
              </a:rPr>
              <a:t> </a:t>
            </a:r>
            <a:r>
              <a:rPr lang="en-US" altLang="zh-CN" sz="2400" spc="300" dirty="0">
                <a:solidFill>
                  <a:schemeClr val="bg1"/>
                </a:solidFill>
                <a:latin typeface="Amazon Ember" panose="020B0603020204020204"/>
                <a:ea typeface="Amazon Ember Light" panose="020B0403020204020204" pitchFamily="34" charset="0"/>
                <a:cs typeface="Amazon Ember Light" panose="020B0403020204020204" pitchFamily="34" charset="0"/>
              </a:rPr>
              <a:t>DAY</a:t>
            </a:r>
            <a:endParaRPr lang="zh-CN" altLang="en-US" sz="2400" spc="300" dirty="0">
              <a:solidFill>
                <a:schemeClr val="bg1"/>
              </a:solidFill>
              <a:latin typeface="Amazon Ember" panose="020B0603020204020204"/>
              <a:cs typeface="Amazon Ember Light" panose="020B0403020204020204" pitchFamily="34" charset="0"/>
            </a:endParaRPr>
          </a:p>
        </p:txBody>
      </p:sp>
      <p:sp>
        <p:nvSpPr>
          <p:cNvPr id="11" name="文本占位符 21">
            <a:extLst>
              <a:ext uri="{FF2B5EF4-FFF2-40B4-BE49-F238E27FC236}">
                <a16:creationId xmlns:a16="http://schemas.microsoft.com/office/drawing/2014/main" id="{60F8EA15-627A-4660-81C5-A37523FE3495}"/>
              </a:ext>
            </a:extLst>
          </p:cNvPr>
          <p:cNvSpPr>
            <a:spLocks noGrp="1"/>
          </p:cNvSpPr>
          <p:nvPr>
            <p:ph type="body" sz="quarter" idx="11" hasCustomPrompt="1"/>
          </p:nvPr>
        </p:nvSpPr>
        <p:spPr>
          <a:xfrm>
            <a:off x="652269" y="288632"/>
            <a:ext cx="9171000" cy="860900"/>
          </a:xfrm>
          <a:prstGeom prst="rect">
            <a:avLst/>
          </a:prstGeom>
        </p:spPr>
        <p:txBody>
          <a:bodyPr/>
          <a:lstStyle>
            <a:lvl1pPr marL="0" indent="0">
              <a:buNone/>
              <a:defRPr sz="4800">
                <a:solidFill>
                  <a:schemeClr val="bg1"/>
                </a:solidFill>
                <a:latin typeface="Amazon Ember" panose="020B0603020204020204"/>
                <a:cs typeface="Amazon Ember" panose="020B0603020204020204"/>
              </a:defRPr>
            </a:lvl1pPr>
          </a:lstStyle>
          <a:p>
            <a:pPr>
              <a:lnSpc>
                <a:spcPct val="100000"/>
              </a:lnSpc>
            </a:pPr>
            <a:r>
              <a:rPr lang="en-US" altLang="zh-CN" dirty="0"/>
              <a:t>Presentation Title Goes Here</a:t>
            </a:r>
            <a:endParaRPr lang="zh-CN" altLang="en-US" dirty="0"/>
          </a:p>
        </p:txBody>
      </p:sp>
      <p:sp>
        <p:nvSpPr>
          <p:cNvPr id="14" name="TextBox 3">
            <a:extLst>
              <a:ext uri="{FF2B5EF4-FFF2-40B4-BE49-F238E27FC236}">
                <a16:creationId xmlns:a16="http://schemas.microsoft.com/office/drawing/2014/main" id="{1FEEB89D-B9C4-4C00-99C5-3991A13DFD7F}"/>
              </a:ext>
            </a:extLst>
          </p:cNvPr>
          <p:cNvSpPr txBox="1">
            <a:spLocks noChangeArrowheads="1"/>
          </p:cNvSpPr>
          <p:nvPr userDrawn="1"/>
        </p:nvSpPr>
        <p:spPr bwMode="black">
          <a:xfrm>
            <a:off x="6355303" y="6609329"/>
            <a:ext cx="78276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8017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7247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407104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8375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9194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180463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032095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1927F6-D0FC-8240-83C7-4CF0F4801AFE}" type="slidenum">
              <a:rPr lang="en-US" smtClean="0"/>
              <a:t>‹#›</a:t>
            </a:fld>
            <a:endParaRPr lang="en-US"/>
          </a:p>
        </p:txBody>
      </p:sp>
    </p:spTree>
    <p:extLst>
      <p:ext uri="{BB962C8B-B14F-4D97-AF65-F5344CB8AC3E}">
        <p14:creationId xmlns:p14="http://schemas.microsoft.com/office/powerpoint/2010/main" val="371532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927F6-D0FC-8240-83C7-4CF0F4801AFE}" type="slidenum">
              <a:rPr lang="en-US" smtClean="0"/>
              <a:t>‹#›</a:t>
            </a:fld>
            <a:endParaRPr lang="en-US"/>
          </a:p>
        </p:txBody>
      </p:sp>
    </p:spTree>
    <p:extLst>
      <p:ext uri="{BB962C8B-B14F-4D97-AF65-F5344CB8AC3E}">
        <p14:creationId xmlns:p14="http://schemas.microsoft.com/office/powerpoint/2010/main" val="12075532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672" r:id="rId13"/>
    <p:sldLayoutId id="2147483675" r:id="rId14"/>
    <p:sldLayoutId id="2147483654" r:id="rId15"/>
    <p:sldLayoutId id="2147483652" r:id="rId16"/>
    <p:sldLayoutId id="2147483668" r:id="rId17"/>
    <p:sldLayoutId id="2147483658" r:id="rId18"/>
    <p:sldLayoutId id="2147483665" r:id="rId19"/>
    <p:sldLayoutId id="2147483663" r:id="rId20"/>
    <p:sldLayoutId id="2147483669" r:id="rId21"/>
    <p:sldLayoutId id="2147483661"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1.tiff"/><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tiff"/><Relationship Id="rId1" Type="http://schemas.openxmlformats.org/officeDocument/2006/relationships/slideLayout" Target="../slideLayouts/slideLayout6.xml"/><Relationship Id="rId5" Type="http://schemas.openxmlformats.org/officeDocument/2006/relationships/image" Target="../media/image29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karypis@umn.edu" TargetMode="External"/><Relationship Id="rId2" Type="http://schemas.openxmlformats.org/officeDocument/2006/relationships/hyperlink" Target="mailto:gkarypis@amazon.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1704.0121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73BC9B-A14E-4256-96E4-5B06E9C80300}"/>
              </a:ext>
            </a:extLst>
          </p:cNvPr>
          <p:cNvSpPr>
            <a:spLocks noGrp="1"/>
          </p:cNvSpPr>
          <p:nvPr>
            <p:ph type="body" sz="quarter" idx="10"/>
          </p:nvPr>
        </p:nvSpPr>
        <p:spPr/>
        <p:txBody>
          <a:bodyPr>
            <a:normAutofit lnSpcReduction="10000"/>
          </a:bodyPr>
          <a:lstStyle/>
          <a:p>
            <a:r>
              <a:rPr lang="en-US" dirty="0">
                <a:solidFill>
                  <a:schemeClr val="tx1"/>
                </a:solidFill>
              </a:rPr>
              <a:t>Tutorial: Scalable Graph Neural Networks with Deep Graph Library</a:t>
            </a:r>
            <a:endParaRPr lang="zh-CN" altLang="en-US" dirty="0">
              <a:solidFill>
                <a:schemeClr val="tx1"/>
              </a:solidFill>
            </a:endParaRPr>
          </a:p>
        </p:txBody>
      </p:sp>
      <p:sp>
        <p:nvSpPr>
          <p:cNvPr id="3" name="文本占位符 2">
            <a:extLst>
              <a:ext uri="{FF2B5EF4-FFF2-40B4-BE49-F238E27FC236}">
                <a16:creationId xmlns:a16="http://schemas.microsoft.com/office/drawing/2014/main" id="{2DE57428-76A5-4E69-9AC7-776C9B8E0F14}"/>
              </a:ext>
            </a:extLst>
          </p:cNvPr>
          <p:cNvSpPr>
            <a:spLocks noGrp="1"/>
          </p:cNvSpPr>
          <p:nvPr>
            <p:ph type="body" sz="quarter" idx="11"/>
          </p:nvPr>
        </p:nvSpPr>
        <p:spPr>
          <a:xfrm>
            <a:off x="721403" y="4292355"/>
            <a:ext cx="9118055" cy="400050"/>
          </a:xfrm>
        </p:spPr>
        <p:txBody>
          <a:bodyPr>
            <a:normAutofit/>
          </a:bodyPr>
          <a:lstStyle/>
          <a:p>
            <a:r>
              <a:rPr lang="en-US" altLang="zh-CN" dirty="0">
                <a:solidFill>
                  <a:schemeClr val="tx1"/>
                </a:solidFill>
              </a:rPr>
              <a:t>George Karypis, Zheng Zhang, </a:t>
            </a:r>
            <a:r>
              <a:rPr lang="en-US" altLang="zh-CN" dirty="0" err="1">
                <a:solidFill>
                  <a:schemeClr val="tx1"/>
                </a:solidFill>
              </a:rPr>
              <a:t>Minjie</a:t>
            </a:r>
            <a:r>
              <a:rPr lang="en-US" altLang="zh-CN" dirty="0">
                <a:solidFill>
                  <a:schemeClr val="tx1"/>
                </a:solidFill>
              </a:rPr>
              <a:t> Wang, Quan Gan, and Da Zheng</a:t>
            </a:r>
            <a:endParaRPr lang="zh-CN" altLang="en-US" dirty="0">
              <a:solidFill>
                <a:schemeClr val="tx1"/>
              </a:solidFill>
            </a:endParaRPr>
          </a:p>
        </p:txBody>
      </p:sp>
    </p:spTree>
    <p:extLst>
      <p:ext uri="{BB962C8B-B14F-4D97-AF65-F5344CB8AC3E}">
        <p14:creationId xmlns:p14="http://schemas.microsoft.com/office/powerpoint/2010/main" val="4203182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72F3-BE29-E348-BE3A-E598DF778C4E}"/>
              </a:ext>
            </a:extLst>
          </p:cNvPr>
          <p:cNvSpPr>
            <a:spLocks noGrp="1"/>
          </p:cNvSpPr>
          <p:nvPr>
            <p:ph type="title"/>
          </p:nvPr>
        </p:nvSpPr>
        <p:spPr/>
        <p:txBody>
          <a:bodyPr/>
          <a:lstStyle/>
          <a:p>
            <a:r>
              <a:rPr lang="en-US" dirty="0"/>
              <a:t>A multi-layer GNN</a:t>
            </a:r>
          </a:p>
        </p:txBody>
      </p:sp>
      <p:sp>
        <p:nvSpPr>
          <p:cNvPr id="3" name="Content Placeholder 2">
            <a:extLst>
              <a:ext uri="{FF2B5EF4-FFF2-40B4-BE49-F238E27FC236}">
                <a16:creationId xmlns:a16="http://schemas.microsoft.com/office/drawing/2014/main" id="{4992BC37-308A-1F45-8E3F-CAB7F5DF6FDC}"/>
              </a:ext>
            </a:extLst>
          </p:cNvPr>
          <p:cNvSpPr>
            <a:spLocks noGrp="1"/>
          </p:cNvSpPr>
          <p:nvPr>
            <p:ph idx="1"/>
          </p:nvPr>
        </p:nvSpPr>
        <p:spPr>
          <a:xfrm>
            <a:off x="727953" y="1690688"/>
            <a:ext cx="10515600" cy="4351338"/>
          </a:xfrm>
        </p:spPr>
        <p:txBody>
          <a:bodyPr/>
          <a:lstStyle/>
          <a:p>
            <a:pPr marL="0" indent="0">
              <a:buNone/>
            </a:pPr>
            <a:r>
              <a:rPr lang="en-US" dirty="0"/>
              <a:t>Multiple GNN layers can be stacked together.</a:t>
            </a:r>
          </a:p>
        </p:txBody>
      </p:sp>
      <p:sp>
        <p:nvSpPr>
          <p:cNvPr id="4" name="Slide Number Placeholder 3">
            <a:extLst>
              <a:ext uri="{FF2B5EF4-FFF2-40B4-BE49-F238E27FC236}">
                <a16:creationId xmlns:a16="http://schemas.microsoft.com/office/drawing/2014/main" id="{BEA8D42C-CD68-7446-BE46-52FAF0AEE4D1}"/>
              </a:ext>
            </a:extLst>
          </p:cNvPr>
          <p:cNvSpPr>
            <a:spLocks noGrp="1"/>
          </p:cNvSpPr>
          <p:nvPr>
            <p:ph type="sldNum" sz="quarter" idx="12"/>
          </p:nvPr>
        </p:nvSpPr>
        <p:spPr/>
        <p:txBody>
          <a:bodyPr/>
          <a:lstStyle/>
          <a:p>
            <a:fld id="{F80AC90F-806A-4640-838C-5DDD1BCE92DF}" type="slidenum">
              <a:rPr lang="en-US" smtClean="0"/>
              <a:t>10</a:t>
            </a:fld>
            <a:endParaRPr lang="en-US"/>
          </a:p>
        </p:txBody>
      </p:sp>
      <p:pic>
        <p:nvPicPr>
          <p:cNvPr id="9" name="Picture 8" descr="A picture containing clock, drawing&#10;&#10;Description automatically generated">
            <a:extLst>
              <a:ext uri="{FF2B5EF4-FFF2-40B4-BE49-F238E27FC236}">
                <a16:creationId xmlns:a16="http://schemas.microsoft.com/office/drawing/2014/main" id="{952A6D92-8CE2-4A44-8CF3-CB0DE4860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47" y="3447257"/>
            <a:ext cx="2590800" cy="1879600"/>
          </a:xfrm>
          <a:prstGeom prst="rect">
            <a:avLst/>
          </a:prstGeom>
        </p:spPr>
      </p:pic>
      <p:grpSp>
        <p:nvGrpSpPr>
          <p:cNvPr id="16" name="Group 15">
            <a:extLst>
              <a:ext uri="{FF2B5EF4-FFF2-40B4-BE49-F238E27FC236}">
                <a16:creationId xmlns:a16="http://schemas.microsoft.com/office/drawing/2014/main" id="{F6DF5E51-C80A-E748-B413-77A9E6F146EC}"/>
              </a:ext>
            </a:extLst>
          </p:cNvPr>
          <p:cNvGrpSpPr/>
          <p:nvPr/>
        </p:nvGrpSpPr>
        <p:grpSpPr>
          <a:xfrm>
            <a:off x="5306305" y="2189957"/>
            <a:ext cx="6692900" cy="2514600"/>
            <a:chOff x="5306305" y="2189957"/>
            <a:chExt cx="6692900" cy="2514600"/>
          </a:xfrm>
        </p:grpSpPr>
        <p:pic>
          <p:nvPicPr>
            <p:cNvPr id="11" name="Picture 10" descr="A picture containing meter, clock&#10;&#10;Description automatically generated">
              <a:extLst>
                <a:ext uri="{FF2B5EF4-FFF2-40B4-BE49-F238E27FC236}">
                  <a16:creationId xmlns:a16="http://schemas.microsoft.com/office/drawing/2014/main" id="{A9255B34-1016-864B-B489-ADBF726F5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05" y="2189957"/>
              <a:ext cx="6692900" cy="2514600"/>
            </a:xfrm>
            <a:prstGeom prst="rect">
              <a:avLst/>
            </a:prstGeom>
          </p:spPr>
        </p:pic>
        <p:sp>
          <p:nvSpPr>
            <p:cNvPr id="14" name="TextBox 13">
              <a:extLst>
                <a:ext uri="{FF2B5EF4-FFF2-40B4-BE49-F238E27FC236}">
                  <a16:creationId xmlns:a16="http://schemas.microsoft.com/office/drawing/2014/main" id="{B384824B-D26E-6643-9C99-5C95ACB246DE}"/>
                </a:ext>
              </a:extLst>
            </p:cNvPr>
            <p:cNvSpPr txBox="1"/>
            <p:nvPr/>
          </p:nvSpPr>
          <p:spPr>
            <a:xfrm>
              <a:off x="5382773" y="2494469"/>
              <a:ext cx="921214" cy="369332"/>
            </a:xfrm>
            <a:prstGeom prst="rect">
              <a:avLst/>
            </a:prstGeom>
            <a:noFill/>
          </p:spPr>
          <p:txBody>
            <a:bodyPr wrap="none" rtlCol="0">
              <a:spAutoFit/>
            </a:bodyPr>
            <a:lstStyle/>
            <a:p>
              <a:r>
                <a:rPr lang="en-US" dirty="0">
                  <a:solidFill>
                    <a:srgbClr val="FF0000"/>
                  </a:solidFill>
                </a:rPr>
                <a:t>1</a:t>
              </a:r>
              <a:r>
                <a:rPr lang="en-US" baseline="30000" dirty="0">
                  <a:solidFill>
                    <a:srgbClr val="FF0000"/>
                  </a:solidFill>
                </a:rPr>
                <a:t>st</a:t>
              </a:r>
              <a:r>
                <a:rPr lang="en-US" dirty="0">
                  <a:solidFill>
                    <a:srgbClr val="FF0000"/>
                  </a:solidFill>
                </a:rPr>
                <a:t> layer</a:t>
              </a:r>
            </a:p>
          </p:txBody>
        </p:sp>
      </p:grpSp>
      <p:grpSp>
        <p:nvGrpSpPr>
          <p:cNvPr id="17" name="Group 16">
            <a:extLst>
              <a:ext uri="{FF2B5EF4-FFF2-40B4-BE49-F238E27FC236}">
                <a16:creationId xmlns:a16="http://schemas.microsoft.com/office/drawing/2014/main" id="{CA8B63DD-B28D-4845-B050-F95A6DAEF0AD}"/>
              </a:ext>
            </a:extLst>
          </p:cNvPr>
          <p:cNvGrpSpPr/>
          <p:nvPr/>
        </p:nvGrpSpPr>
        <p:grpSpPr>
          <a:xfrm>
            <a:off x="5312788" y="4797980"/>
            <a:ext cx="4197485" cy="2060020"/>
            <a:chOff x="5312788" y="4797980"/>
            <a:chExt cx="4197485" cy="2060020"/>
          </a:xfrm>
        </p:grpSpPr>
        <p:pic>
          <p:nvPicPr>
            <p:cNvPr id="13" name="Picture 12" descr="A close up of a clock&#10;&#10;Description automatically generated">
              <a:extLst>
                <a:ext uri="{FF2B5EF4-FFF2-40B4-BE49-F238E27FC236}">
                  <a16:creationId xmlns:a16="http://schemas.microsoft.com/office/drawing/2014/main" id="{7D13300D-6793-1248-8798-55FCCC375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773" y="5016500"/>
              <a:ext cx="4127500" cy="1841500"/>
            </a:xfrm>
            <a:prstGeom prst="rect">
              <a:avLst/>
            </a:prstGeom>
          </p:spPr>
        </p:pic>
        <p:sp>
          <p:nvSpPr>
            <p:cNvPr id="15" name="TextBox 14">
              <a:extLst>
                <a:ext uri="{FF2B5EF4-FFF2-40B4-BE49-F238E27FC236}">
                  <a16:creationId xmlns:a16="http://schemas.microsoft.com/office/drawing/2014/main" id="{7AB88D1F-D74B-244D-A76A-7542087863A8}"/>
                </a:ext>
              </a:extLst>
            </p:cNvPr>
            <p:cNvSpPr txBox="1"/>
            <p:nvPr/>
          </p:nvSpPr>
          <p:spPr>
            <a:xfrm>
              <a:off x="5312788" y="4797980"/>
              <a:ext cx="971035"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layer</a:t>
              </a:r>
            </a:p>
          </p:txBody>
        </p:sp>
      </p:grpSp>
    </p:spTree>
    <p:extLst>
      <p:ext uri="{BB962C8B-B14F-4D97-AF65-F5344CB8AC3E}">
        <p14:creationId xmlns:p14="http://schemas.microsoft.com/office/powerpoint/2010/main" val="17502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825625"/>
            <a:ext cx="10692161" cy="4351338"/>
          </a:xfrm>
        </p:spPr>
        <p:txBody>
          <a:bodyPr/>
          <a:lstStyle/>
          <a:p>
            <a:pPr marL="0" indent="0">
              <a:lnSpc>
                <a:spcPct val="100000"/>
              </a:lnSpc>
              <a:buNone/>
            </a:pPr>
            <a:r>
              <a:rPr lang="en-US" dirty="0"/>
              <a:t>GNNs compute node embeddings using both the structure of the graph and the features of the nodes and edges.</a:t>
            </a:r>
          </a:p>
          <a:p>
            <a:pPr>
              <a:lnSpc>
                <a:spcPct val="100000"/>
              </a:lnSpc>
            </a:pPr>
            <a:endParaRPr lang="en-US" dirty="0"/>
          </a:p>
        </p:txBody>
      </p:sp>
      <p:pic>
        <p:nvPicPr>
          <p:cNvPr id="4" name="Picture 3">
            <a:extLst>
              <a:ext uri="{FF2B5EF4-FFF2-40B4-BE49-F238E27FC236}">
                <a16:creationId xmlns:a16="http://schemas.microsoft.com/office/drawing/2014/main" id="{F9E153DA-E3D7-334D-A84F-D18120120692}"/>
              </a:ext>
            </a:extLst>
          </p:cNvPr>
          <p:cNvPicPr>
            <a:picLocks noChangeAspect="1"/>
          </p:cNvPicPr>
          <p:nvPr/>
        </p:nvPicPr>
        <p:blipFill>
          <a:blip r:embed="rId3"/>
          <a:stretch>
            <a:fillRect/>
          </a:stretch>
        </p:blipFill>
        <p:spPr>
          <a:xfrm rot="5400000">
            <a:off x="3630157" y="3716652"/>
            <a:ext cx="3947237" cy="1605210"/>
          </a:xfrm>
          <a:prstGeom prst="rect">
            <a:avLst/>
          </a:prstGeom>
        </p:spPr>
      </p:pic>
      <p:sp>
        <p:nvSpPr>
          <p:cNvPr id="5" name="TextBox 4">
            <a:extLst>
              <a:ext uri="{FF2B5EF4-FFF2-40B4-BE49-F238E27FC236}">
                <a16:creationId xmlns:a16="http://schemas.microsoft.com/office/drawing/2014/main" id="{591532B0-E501-7D40-87CB-2ED1646422BD}"/>
              </a:ext>
            </a:extLst>
          </p:cNvPr>
          <p:cNvSpPr txBox="1"/>
          <p:nvPr/>
        </p:nvSpPr>
        <p:spPr>
          <a:xfrm>
            <a:off x="4728184" y="6141176"/>
            <a:ext cx="677621" cy="369332"/>
          </a:xfrm>
          <a:prstGeom prst="rect">
            <a:avLst/>
          </a:prstGeom>
          <a:noFill/>
        </p:spPr>
        <p:txBody>
          <a:bodyPr wrap="none" rtlCol="0">
            <a:spAutoFit/>
          </a:bodyPr>
          <a:lstStyle/>
          <a:p>
            <a:r>
              <a:rPr lang="en-US" dirty="0"/>
              <a:t>users</a:t>
            </a:r>
          </a:p>
        </p:txBody>
      </p:sp>
      <p:sp>
        <p:nvSpPr>
          <p:cNvPr id="6" name="TextBox 5">
            <a:extLst>
              <a:ext uri="{FF2B5EF4-FFF2-40B4-BE49-F238E27FC236}">
                <a16:creationId xmlns:a16="http://schemas.microsoft.com/office/drawing/2014/main" id="{29883498-E2A1-2C45-977E-F31E2F53FA85}"/>
              </a:ext>
            </a:extLst>
          </p:cNvPr>
          <p:cNvSpPr txBox="1"/>
          <p:nvPr/>
        </p:nvSpPr>
        <p:spPr>
          <a:xfrm>
            <a:off x="5826941" y="6159070"/>
            <a:ext cx="741998" cy="369332"/>
          </a:xfrm>
          <a:prstGeom prst="rect">
            <a:avLst/>
          </a:prstGeom>
          <a:noFill/>
        </p:spPr>
        <p:txBody>
          <a:bodyPr wrap="none" rtlCol="0">
            <a:spAutoFit/>
          </a:bodyPr>
          <a:lstStyle/>
          <a:p>
            <a:r>
              <a:rPr lang="en-US" dirty="0"/>
              <a:t>books</a:t>
            </a:r>
          </a:p>
        </p:txBody>
      </p:sp>
      <p:sp>
        <p:nvSpPr>
          <p:cNvPr id="8" name="Rounded Rectangular Callout 7">
            <a:extLst>
              <a:ext uri="{FF2B5EF4-FFF2-40B4-BE49-F238E27FC236}">
                <a16:creationId xmlns:a16="http://schemas.microsoft.com/office/drawing/2014/main" id="{58C7A60A-DCD2-6D49-BA6F-09F408B11D36}"/>
              </a:ext>
            </a:extLst>
          </p:cNvPr>
          <p:cNvSpPr/>
          <p:nvPr/>
        </p:nvSpPr>
        <p:spPr>
          <a:xfrm>
            <a:off x="6752492" y="2841675"/>
            <a:ext cx="1898277" cy="1705402"/>
          </a:xfrm>
          <a:prstGeom prst="wedgeRoundRectCallout">
            <a:avLst>
              <a:gd name="adj1" fmla="val -73721"/>
              <a:gd name="adj2" fmla="val 11696"/>
              <a:gd name="adj3" fmla="val 16667"/>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F8E2792-C053-F44E-8CD3-06973898B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580" y="2936632"/>
            <a:ext cx="548264" cy="817587"/>
          </a:xfrm>
          <a:prstGeom prst="rect">
            <a:avLst/>
          </a:prstGeom>
        </p:spPr>
      </p:pic>
      <p:sp>
        <p:nvSpPr>
          <p:cNvPr id="11" name="TextBox 10">
            <a:extLst>
              <a:ext uri="{FF2B5EF4-FFF2-40B4-BE49-F238E27FC236}">
                <a16:creationId xmlns:a16="http://schemas.microsoft.com/office/drawing/2014/main" id="{FBAF39BF-F468-EA4E-9A99-10E5A18CA319}"/>
              </a:ext>
            </a:extLst>
          </p:cNvPr>
          <p:cNvSpPr txBox="1"/>
          <p:nvPr/>
        </p:nvSpPr>
        <p:spPr>
          <a:xfrm>
            <a:off x="6752493" y="3777636"/>
            <a:ext cx="1898277" cy="769441"/>
          </a:xfrm>
          <a:prstGeom prst="rect">
            <a:avLst/>
          </a:prstGeom>
          <a:noFill/>
        </p:spPr>
        <p:txBody>
          <a:bodyPr wrap="none" rtlCol="0">
            <a:spAutoFit/>
          </a:bodyPr>
          <a:lstStyle/>
          <a:p>
            <a:r>
              <a:rPr lang="en-US" sz="1100" dirty="0"/>
              <a:t>Title: How to lie with statistics</a:t>
            </a:r>
          </a:p>
          <a:p>
            <a:r>
              <a:rPr lang="en-US" sz="1100" dirty="0"/>
              <a:t>Author: Darrell Huff</a:t>
            </a:r>
          </a:p>
          <a:p>
            <a:r>
              <a:rPr lang="en-US" sz="1100" dirty="0"/>
              <a:t>Type: Kindle Edition</a:t>
            </a:r>
          </a:p>
          <a:p>
            <a:r>
              <a:rPr lang="en-US" sz="1100" dirty="0"/>
              <a:t>Price: $6.91 </a:t>
            </a:r>
          </a:p>
        </p:txBody>
      </p:sp>
      <p:sp>
        <p:nvSpPr>
          <p:cNvPr id="12" name="Rounded Rectangular Callout 11">
            <a:extLst>
              <a:ext uri="{FF2B5EF4-FFF2-40B4-BE49-F238E27FC236}">
                <a16:creationId xmlns:a16="http://schemas.microsoft.com/office/drawing/2014/main" id="{1D47805B-9E17-FD4C-B3D2-C05E0D0639F2}"/>
              </a:ext>
            </a:extLst>
          </p:cNvPr>
          <p:cNvSpPr/>
          <p:nvPr/>
        </p:nvSpPr>
        <p:spPr>
          <a:xfrm>
            <a:off x="3599245" y="3206288"/>
            <a:ext cx="996016" cy="829284"/>
          </a:xfrm>
          <a:prstGeom prst="wedgeRoundRectCallout">
            <a:avLst>
              <a:gd name="adj1" fmla="val 91539"/>
              <a:gd name="adj2" fmla="val -16350"/>
              <a:gd name="adj3" fmla="val 16667"/>
            </a:avLst>
          </a:prstGeom>
          <a:solidFill>
            <a:schemeClr val="accent4">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661C281-FB94-3748-A396-457E882375DD}"/>
              </a:ext>
            </a:extLst>
          </p:cNvPr>
          <p:cNvSpPr txBox="1"/>
          <p:nvPr/>
        </p:nvSpPr>
        <p:spPr>
          <a:xfrm>
            <a:off x="3599245" y="3301711"/>
            <a:ext cx="779381" cy="600164"/>
          </a:xfrm>
          <a:prstGeom prst="rect">
            <a:avLst/>
          </a:prstGeom>
          <a:noFill/>
        </p:spPr>
        <p:txBody>
          <a:bodyPr wrap="none" rtlCol="0">
            <a:spAutoFit/>
          </a:bodyPr>
          <a:lstStyle/>
          <a:p>
            <a:r>
              <a:rPr lang="en-US" sz="1100" dirty="0"/>
              <a:t>Name: xxx</a:t>
            </a:r>
          </a:p>
          <a:p>
            <a:r>
              <a:rPr lang="en-US" sz="1100" dirty="0"/>
              <a:t>Age: xxx</a:t>
            </a:r>
          </a:p>
          <a:p>
            <a:r>
              <a:rPr lang="en-US" sz="1100" dirty="0"/>
              <a:t>Sex: xxx</a:t>
            </a:r>
          </a:p>
        </p:txBody>
      </p:sp>
      <p:sp>
        <p:nvSpPr>
          <p:cNvPr id="7" name="Slide Number Placeholder 6">
            <a:extLst>
              <a:ext uri="{FF2B5EF4-FFF2-40B4-BE49-F238E27FC236}">
                <a16:creationId xmlns:a16="http://schemas.microsoft.com/office/drawing/2014/main" id="{AC3F5B03-50BF-4E44-8BF0-FCA9AB289B9E}"/>
              </a:ext>
            </a:extLst>
          </p:cNvPr>
          <p:cNvSpPr>
            <a:spLocks noGrp="1"/>
          </p:cNvSpPr>
          <p:nvPr>
            <p:ph type="sldNum" sz="quarter" idx="12"/>
          </p:nvPr>
        </p:nvSpPr>
        <p:spPr/>
        <p:txBody>
          <a:bodyPr/>
          <a:lstStyle/>
          <a:p>
            <a:fld id="{F80AC90F-806A-4640-838C-5DDD1BCE92DF}" type="slidenum">
              <a:rPr lang="en-US" smtClean="0"/>
              <a:t>11</a:t>
            </a:fld>
            <a:endParaRPr lang="en-US"/>
          </a:p>
        </p:txBody>
      </p:sp>
    </p:spTree>
    <p:extLst>
      <p:ext uri="{BB962C8B-B14F-4D97-AF65-F5344CB8AC3E}">
        <p14:creationId xmlns:p14="http://schemas.microsoft.com/office/powerpoint/2010/main" val="225144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690688"/>
            <a:ext cx="10692161" cy="4486275"/>
          </a:xfrm>
        </p:spPr>
        <p:txBody>
          <a:bodyPr/>
          <a:lstStyle/>
          <a:p>
            <a:pPr marL="0" indent="0">
              <a:lnSpc>
                <a:spcPct val="100000"/>
              </a:lnSpc>
              <a:buNone/>
            </a:pPr>
            <a:r>
              <a:rPr lang="en-US" dirty="0"/>
              <a:t>GNNs can </a:t>
            </a:r>
            <a:r>
              <a:rPr lang="en-US" i="1" dirty="0"/>
              <a:t>integrate </a:t>
            </a:r>
            <a:r>
              <a:rPr lang="en-US" dirty="0"/>
              <a:t>topologically distant information in a non-linear fashion. </a:t>
            </a:r>
          </a:p>
          <a:p>
            <a:pPr>
              <a:lnSpc>
                <a:spcPct val="100000"/>
              </a:lnSpc>
            </a:pPr>
            <a:endParaRPr lang="en-US" dirty="0"/>
          </a:p>
        </p:txBody>
      </p:sp>
      <p:sp>
        <p:nvSpPr>
          <p:cNvPr id="7" name="Slide Number Placeholder 6">
            <a:extLst>
              <a:ext uri="{FF2B5EF4-FFF2-40B4-BE49-F238E27FC236}">
                <a16:creationId xmlns:a16="http://schemas.microsoft.com/office/drawing/2014/main" id="{9BF2B1E9-E9F2-AC44-A748-15D63F4B090D}"/>
              </a:ext>
            </a:extLst>
          </p:cNvPr>
          <p:cNvSpPr>
            <a:spLocks noGrp="1"/>
          </p:cNvSpPr>
          <p:nvPr>
            <p:ph type="sldNum" sz="quarter" idx="12"/>
          </p:nvPr>
        </p:nvSpPr>
        <p:spPr/>
        <p:txBody>
          <a:bodyPr/>
          <a:lstStyle/>
          <a:p>
            <a:fld id="{F80AC90F-806A-4640-838C-5DDD1BCE92DF}" type="slidenum">
              <a:rPr lang="en-US" smtClean="0"/>
              <a:t>12</a:t>
            </a:fld>
            <a:endParaRPr lang="en-US"/>
          </a:p>
        </p:txBody>
      </p:sp>
      <p:grpSp>
        <p:nvGrpSpPr>
          <p:cNvPr id="15" name="Group 14">
            <a:extLst>
              <a:ext uri="{FF2B5EF4-FFF2-40B4-BE49-F238E27FC236}">
                <a16:creationId xmlns:a16="http://schemas.microsoft.com/office/drawing/2014/main" id="{99806275-EC9C-4F4C-971F-980D780CF610}"/>
              </a:ext>
            </a:extLst>
          </p:cNvPr>
          <p:cNvGrpSpPr/>
          <p:nvPr/>
        </p:nvGrpSpPr>
        <p:grpSpPr>
          <a:xfrm>
            <a:off x="948447" y="2189957"/>
            <a:ext cx="11050758" cy="4668043"/>
            <a:chOff x="948447" y="2189957"/>
            <a:chExt cx="11050758" cy="4668043"/>
          </a:xfrm>
        </p:grpSpPr>
        <p:pic>
          <p:nvPicPr>
            <p:cNvPr id="8" name="Picture 7" descr="A picture containing clock, drawing&#10;&#10;Description automatically generated">
              <a:extLst>
                <a:ext uri="{FF2B5EF4-FFF2-40B4-BE49-F238E27FC236}">
                  <a16:creationId xmlns:a16="http://schemas.microsoft.com/office/drawing/2014/main" id="{952D9AF4-6FDC-3F4B-A17B-B4AFDF9B7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47" y="3447257"/>
              <a:ext cx="2590800" cy="1879600"/>
            </a:xfrm>
            <a:prstGeom prst="rect">
              <a:avLst/>
            </a:prstGeom>
          </p:spPr>
        </p:pic>
        <p:grpSp>
          <p:nvGrpSpPr>
            <p:cNvPr id="9" name="Group 8">
              <a:extLst>
                <a:ext uri="{FF2B5EF4-FFF2-40B4-BE49-F238E27FC236}">
                  <a16:creationId xmlns:a16="http://schemas.microsoft.com/office/drawing/2014/main" id="{5AA0AC04-1CAC-5245-9A3F-7938C9A18B8D}"/>
                </a:ext>
              </a:extLst>
            </p:cNvPr>
            <p:cNvGrpSpPr/>
            <p:nvPr/>
          </p:nvGrpSpPr>
          <p:grpSpPr>
            <a:xfrm>
              <a:off x="5306305" y="2189957"/>
              <a:ext cx="6692900" cy="2514600"/>
              <a:chOff x="5306305" y="2189957"/>
              <a:chExt cx="6692900" cy="2514600"/>
            </a:xfrm>
          </p:grpSpPr>
          <p:pic>
            <p:nvPicPr>
              <p:cNvPr id="10" name="Picture 9" descr="A picture containing meter, clock&#10;&#10;Description automatically generated">
                <a:extLst>
                  <a:ext uri="{FF2B5EF4-FFF2-40B4-BE49-F238E27FC236}">
                    <a16:creationId xmlns:a16="http://schemas.microsoft.com/office/drawing/2014/main" id="{1D6B086D-B7C9-344B-81D7-B4A99B601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305" y="2189957"/>
                <a:ext cx="6692900" cy="2514600"/>
              </a:xfrm>
              <a:prstGeom prst="rect">
                <a:avLst/>
              </a:prstGeom>
            </p:spPr>
          </p:pic>
          <p:sp>
            <p:nvSpPr>
              <p:cNvPr id="11" name="TextBox 10">
                <a:extLst>
                  <a:ext uri="{FF2B5EF4-FFF2-40B4-BE49-F238E27FC236}">
                    <a16:creationId xmlns:a16="http://schemas.microsoft.com/office/drawing/2014/main" id="{00D51FBE-B5C3-3444-BDC6-FF841AB2A029}"/>
                  </a:ext>
                </a:extLst>
              </p:cNvPr>
              <p:cNvSpPr txBox="1"/>
              <p:nvPr/>
            </p:nvSpPr>
            <p:spPr>
              <a:xfrm>
                <a:off x="5382773" y="2494469"/>
                <a:ext cx="921214" cy="369332"/>
              </a:xfrm>
              <a:prstGeom prst="rect">
                <a:avLst/>
              </a:prstGeom>
              <a:noFill/>
            </p:spPr>
            <p:txBody>
              <a:bodyPr wrap="none" rtlCol="0">
                <a:spAutoFit/>
              </a:bodyPr>
              <a:lstStyle/>
              <a:p>
                <a:r>
                  <a:rPr lang="en-US" dirty="0">
                    <a:solidFill>
                      <a:srgbClr val="FF0000"/>
                    </a:solidFill>
                  </a:rPr>
                  <a:t>1</a:t>
                </a:r>
                <a:r>
                  <a:rPr lang="en-US" baseline="30000" dirty="0">
                    <a:solidFill>
                      <a:srgbClr val="FF0000"/>
                    </a:solidFill>
                  </a:rPr>
                  <a:t>st</a:t>
                </a:r>
                <a:r>
                  <a:rPr lang="en-US" dirty="0">
                    <a:solidFill>
                      <a:srgbClr val="FF0000"/>
                    </a:solidFill>
                  </a:rPr>
                  <a:t> layer</a:t>
                </a:r>
              </a:p>
            </p:txBody>
          </p:sp>
        </p:grpSp>
        <p:grpSp>
          <p:nvGrpSpPr>
            <p:cNvPr id="12" name="Group 11">
              <a:extLst>
                <a:ext uri="{FF2B5EF4-FFF2-40B4-BE49-F238E27FC236}">
                  <a16:creationId xmlns:a16="http://schemas.microsoft.com/office/drawing/2014/main" id="{1DE61A78-529F-E24C-9F59-080D83F9F7B6}"/>
                </a:ext>
              </a:extLst>
            </p:cNvPr>
            <p:cNvGrpSpPr/>
            <p:nvPr/>
          </p:nvGrpSpPr>
          <p:grpSpPr>
            <a:xfrm>
              <a:off x="5312788" y="4797980"/>
              <a:ext cx="4197485" cy="2060020"/>
              <a:chOff x="5312788" y="4797980"/>
              <a:chExt cx="4197485" cy="2060020"/>
            </a:xfrm>
          </p:grpSpPr>
          <p:pic>
            <p:nvPicPr>
              <p:cNvPr id="13" name="Picture 12" descr="A close up of a clock&#10;&#10;Description automatically generated">
                <a:extLst>
                  <a:ext uri="{FF2B5EF4-FFF2-40B4-BE49-F238E27FC236}">
                    <a16:creationId xmlns:a16="http://schemas.microsoft.com/office/drawing/2014/main" id="{C481F2F3-1199-9D4D-AC2F-5A5472036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2773" y="5016500"/>
                <a:ext cx="4127500" cy="1841500"/>
              </a:xfrm>
              <a:prstGeom prst="rect">
                <a:avLst/>
              </a:prstGeom>
            </p:spPr>
          </p:pic>
          <p:sp>
            <p:nvSpPr>
              <p:cNvPr id="14" name="TextBox 13">
                <a:extLst>
                  <a:ext uri="{FF2B5EF4-FFF2-40B4-BE49-F238E27FC236}">
                    <a16:creationId xmlns:a16="http://schemas.microsoft.com/office/drawing/2014/main" id="{BC4C176D-0D0E-194A-A498-7ACEACCF4AB2}"/>
                  </a:ext>
                </a:extLst>
              </p:cNvPr>
              <p:cNvSpPr txBox="1"/>
              <p:nvPr/>
            </p:nvSpPr>
            <p:spPr>
              <a:xfrm>
                <a:off x="5312788" y="4797980"/>
                <a:ext cx="971035"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nd</a:t>
                </a:r>
                <a:r>
                  <a:rPr lang="en-US" dirty="0">
                    <a:solidFill>
                      <a:srgbClr val="FF0000"/>
                    </a:solidFill>
                  </a:rPr>
                  <a:t> layer</a:t>
                </a:r>
              </a:p>
            </p:txBody>
          </p:sp>
        </p:grpSp>
      </p:grpSp>
    </p:spTree>
    <p:extLst>
      <p:ext uri="{BB962C8B-B14F-4D97-AF65-F5344CB8AC3E}">
        <p14:creationId xmlns:p14="http://schemas.microsoft.com/office/powerpoint/2010/main" val="203004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27018"/>
            <a:ext cx="10692161" cy="4439126"/>
          </a:xfrm>
        </p:spPr>
        <p:txBody>
          <a:bodyPr/>
          <a:lstStyle/>
          <a:p>
            <a:pPr marL="0" indent="0">
              <a:lnSpc>
                <a:spcPct val="100000"/>
              </a:lnSpc>
              <a:buNone/>
            </a:pPr>
            <a:r>
              <a:rPr lang="en-US" dirty="0"/>
              <a:t>GNNs and the downstream classification/regression models can be trained in an end-to-end fashion.</a:t>
            </a:r>
          </a:p>
        </p:txBody>
      </p:sp>
      <p:pic>
        <p:nvPicPr>
          <p:cNvPr id="9" name="Picture 8">
            <a:extLst>
              <a:ext uri="{FF2B5EF4-FFF2-40B4-BE49-F238E27FC236}">
                <a16:creationId xmlns:a16="http://schemas.microsoft.com/office/drawing/2014/main" id="{05B534EE-DF4F-DC4A-B7EF-7E3792D41259}"/>
              </a:ext>
            </a:extLst>
          </p:cNvPr>
          <p:cNvPicPr>
            <a:picLocks noChangeAspect="1"/>
          </p:cNvPicPr>
          <p:nvPr/>
        </p:nvPicPr>
        <p:blipFill rotWithShape="1">
          <a:blip r:embed="rId3"/>
          <a:srcRect l="11507" t="16542" r="13492" b="17519"/>
          <a:stretch/>
        </p:blipFill>
        <p:spPr>
          <a:xfrm>
            <a:off x="9118505" y="5022943"/>
            <a:ext cx="687514" cy="604448"/>
          </a:xfrm>
          <a:prstGeom prst="rect">
            <a:avLst/>
          </a:prstGeom>
        </p:spPr>
      </p:pic>
      <p:pic>
        <p:nvPicPr>
          <p:cNvPr id="10" name="Picture 9">
            <a:extLst>
              <a:ext uri="{FF2B5EF4-FFF2-40B4-BE49-F238E27FC236}">
                <a16:creationId xmlns:a16="http://schemas.microsoft.com/office/drawing/2014/main" id="{1E4393FD-7ECE-EE45-8B0E-1FE74F20FFA3}"/>
              </a:ext>
            </a:extLst>
          </p:cNvPr>
          <p:cNvPicPr>
            <a:picLocks noChangeAspect="1"/>
          </p:cNvPicPr>
          <p:nvPr/>
        </p:nvPicPr>
        <p:blipFill>
          <a:blip r:embed="rId4"/>
          <a:stretch>
            <a:fillRect/>
          </a:stretch>
        </p:blipFill>
        <p:spPr>
          <a:xfrm>
            <a:off x="9152748" y="5758634"/>
            <a:ext cx="653271" cy="653271"/>
          </a:xfrm>
          <a:prstGeom prst="rect">
            <a:avLst/>
          </a:prstGeom>
        </p:spPr>
      </p:pic>
      <p:grpSp>
        <p:nvGrpSpPr>
          <p:cNvPr id="49" name="Group 48">
            <a:extLst>
              <a:ext uri="{FF2B5EF4-FFF2-40B4-BE49-F238E27FC236}">
                <a16:creationId xmlns:a16="http://schemas.microsoft.com/office/drawing/2014/main" id="{15C62EF6-7EDE-0347-BFB8-38D9529A2E01}"/>
              </a:ext>
            </a:extLst>
          </p:cNvPr>
          <p:cNvGrpSpPr/>
          <p:nvPr/>
        </p:nvGrpSpPr>
        <p:grpSpPr>
          <a:xfrm>
            <a:off x="1933640" y="4888301"/>
            <a:ext cx="1993168" cy="1196968"/>
            <a:chOff x="1933640" y="4888301"/>
            <a:chExt cx="1993168" cy="1196968"/>
          </a:xfrm>
        </p:grpSpPr>
        <p:pic>
          <p:nvPicPr>
            <p:cNvPr id="11" name="Picture 10">
              <a:extLst>
                <a:ext uri="{FF2B5EF4-FFF2-40B4-BE49-F238E27FC236}">
                  <a16:creationId xmlns:a16="http://schemas.microsoft.com/office/drawing/2014/main" id="{BC588E19-2C4D-3444-9FC0-FBE15CE03E5A}"/>
                </a:ext>
              </a:extLst>
            </p:cNvPr>
            <p:cNvPicPr>
              <a:picLocks noChangeAspect="1"/>
            </p:cNvPicPr>
            <p:nvPr/>
          </p:nvPicPr>
          <p:blipFill rotWithShape="1">
            <a:blip r:embed="rId5"/>
            <a:srcRect l="70129" t="35859" b="35939"/>
            <a:stretch/>
          </p:blipFill>
          <p:spPr>
            <a:xfrm>
              <a:off x="1933640" y="5670427"/>
              <a:ext cx="467612" cy="414842"/>
            </a:xfrm>
            <a:prstGeom prst="rect">
              <a:avLst/>
            </a:prstGeom>
          </p:spPr>
        </p:pic>
        <p:pic>
          <p:nvPicPr>
            <p:cNvPr id="12" name="Picture 11">
              <a:extLst>
                <a:ext uri="{FF2B5EF4-FFF2-40B4-BE49-F238E27FC236}">
                  <a16:creationId xmlns:a16="http://schemas.microsoft.com/office/drawing/2014/main" id="{9D309124-58A8-8C47-A788-65AADA4CA647}"/>
                </a:ext>
              </a:extLst>
            </p:cNvPr>
            <p:cNvPicPr>
              <a:picLocks noChangeAspect="1"/>
            </p:cNvPicPr>
            <p:nvPr/>
          </p:nvPicPr>
          <p:blipFill rotWithShape="1">
            <a:blip r:embed="rId5"/>
            <a:srcRect l="4881" r="69883" b="65611"/>
            <a:stretch/>
          </p:blipFill>
          <p:spPr>
            <a:xfrm>
              <a:off x="2614773" y="5057035"/>
              <a:ext cx="366011" cy="468665"/>
            </a:xfrm>
            <a:prstGeom prst="rect">
              <a:avLst/>
            </a:prstGeom>
          </p:spPr>
        </p:pic>
        <p:pic>
          <p:nvPicPr>
            <p:cNvPr id="13" name="Picture 12">
              <a:extLst>
                <a:ext uri="{FF2B5EF4-FFF2-40B4-BE49-F238E27FC236}">
                  <a16:creationId xmlns:a16="http://schemas.microsoft.com/office/drawing/2014/main" id="{547599C8-27CB-5843-B97A-2C55D873D2DE}"/>
                </a:ext>
              </a:extLst>
            </p:cNvPr>
            <p:cNvPicPr>
              <a:picLocks noChangeAspect="1"/>
            </p:cNvPicPr>
            <p:nvPr/>
          </p:nvPicPr>
          <p:blipFill rotWithShape="1">
            <a:blip r:embed="rId5"/>
            <a:srcRect l="5031" t="34936" r="72823" b="34937"/>
            <a:stretch/>
          </p:blipFill>
          <p:spPr>
            <a:xfrm>
              <a:off x="1975638" y="4911205"/>
              <a:ext cx="328390" cy="419777"/>
            </a:xfrm>
            <a:prstGeom prst="rect">
              <a:avLst/>
            </a:prstGeom>
          </p:spPr>
        </p:pic>
        <p:pic>
          <p:nvPicPr>
            <p:cNvPr id="14" name="Picture 13">
              <a:extLst>
                <a:ext uri="{FF2B5EF4-FFF2-40B4-BE49-F238E27FC236}">
                  <a16:creationId xmlns:a16="http://schemas.microsoft.com/office/drawing/2014/main" id="{ACFD0278-857F-E248-8E4B-F181E6663463}"/>
                </a:ext>
              </a:extLst>
            </p:cNvPr>
            <p:cNvPicPr>
              <a:picLocks noChangeAspect="1"/>
            </p:cNvPicPr>
            <p:nvPr/>
          </p:nvPicPr>
          <p:blipFill rotWithShape="1">
            <a:blip r:embed="rId5"/>
            <a:srcRect l="36653" t="36232" r="33476" b="35566"/>
            <a:stretch/>
          </p:blipFill>
          <p:spPr>
            <a:xfrm>
              <a:off x="3453633" y="4888301"/>
              <a:ext cx="473175" cy="419777"/>
            </a:xfrm>
            <a:prstGeom prst="rect">
              <a:avLst/>
            </a:prstGeom>
          </p:spPr>
        </p:pic>
        <p:cxnSp>
          <p:nvCxnSpPr>
            <p:cNvPr id="15" name="Straight Connector 14">
              <a:extLst>
                <a:ext uri="{FF2B5EF4-FFF2-40B4-BE49-F238E27FC236}">
                  <a16:creationId xmlns:a16="http://schemas.microsoft.com/office/drawing/2014/main" id="{F92D0A36-2DAD-FA4B-99BA-DBC4CC84E400}"/>
                </a:ext>
              </a:extLst>
            </p:cNvPr>
            <p:cNvCxnSpPr>
              <a:cxnSpLocks/>
              <a:stCxn id="13" idx="3"/>
              <a:endCxn id="12" idx="1"/>
            </p:cNvCxnSpPr>
            <p:nvPr/>
          </p:nvCxnSpPr>
          <p:spPr>
            <a:xfrm>
              <a:off x="2304028" y="5121094"/>
              <a:ext cx="310745" cy="1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10AEA3-1FD8-094B-86C9-D3E88C5DAC9F}"/>
                </a:ext>
              </a:extLst>
            </p:cNvPr>
            <p:cNvCxnSpPr>
              <a:cxnSpLocks/>
              <a:stCxn id="11" idx="0"/>
              <a:endCxn id="12" idx="1"/>
            </p:cNvCxnSpPr>
            <p:nvPr/>
          </p:nvCxnSpPr>
          <p:spPr>
            <a:xfrm flipV="1">
              <a:off x="2167446" y="5291368"/>
              <a:ext cx="447327" cy="379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48A654-E210-E84F-9910-BF51BAE6FE58}"/>
                </a:ext>
              </a:extLst>
            </p:cNvPr>
            <p:cNvCxnSpPr>
              <a:cxnSpLocks/>
              <a:stCxn id="14" idx="1"/>
              <a:endCxn id="12" idx="3"/>
            </p:cNvCxnSpPr>
            <p:nvPr/>
          </p:nvCxnSpPr>
          <p:spPr>
            <a:xfrm flipH="1">
              <a:off x="2980784" y="5098190"/>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32C6081-E88A-D249-83F8-4E2C84E57EE3}"/>
              </a:ext>
            </a:extLst>
          </p:cNvPr>
          <p:cNvGrpSpPr/>
          <p:nvPr/>
        </p:nvGrpSpPr>
        <p:grpSpPr>
          <a:xfrm>
            <a:off x="5865269" y="4618319"/>
            <a:ext cx="688259" cy="1479335"/>
            <a:chOff x="5865269" y="4618319"/>
            <a:chExt cx="688259" cy="1479335"/>
          </a:xfrm>
        </p:grpSpPr>
        <p:sp>
          <p:nvSpPr>
            <p:cNvPr id="7" name="Rectangle 6">
              <a:extLst>
                <a:ext uri="{FF2B5EF4-FFF2-40B4-BE49-F238E27FC236}">
                  <a16:creationId xmlns:a16="http://schemas.microsoft.com/office/drawing/2014/main" id="{AF775DC3-F88D-494C-9D87-8C122AB04C59}"/>
                </a:ext>
              </a:extLst>
            </p:cNvPr>
            <p:cNvSpPr/>
            <p:nvPr/>
          </p:nvSpPr>
          <p:spPr>
            <a:xfrm>
              <a:off x="5865269" y="511732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8EABD3-BCD5-C345-979D-68AF42692376}"/>
                </a:ext>
              </a:extLst>
            </p:cNvPr>
            <p:cNvSpPr/>
            <p:nvPr/>
          </p:nvSpPr>
          <p:spPr>
            <a:xfrm>
              <a:off x="5900257" y="5966144"/>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B5BDFAD-4DDF-0A41-8FD7-7BC8BEAD5285}"/>
                </a:ext>
              </a:extLst>
            </p:cNvPr>
            <p:cNvPicPr>
              <a:picLocks noChangeAspect="1"/>
            </p:cNvPicPr>
            <p:nvPr/>
          </p:nvPicPr>
          <p:blipFill rotWithShape="1">
            <a:blip r:embed="rId5"/>
            <a:srcRect l="4881" r="69883" b="65611"/>
            <a:stretch/>
          </p:blipFill>
          <p:spPr>
            <a:xfrm>
              <a:off x="6044594" y="5401997"/>
              <a:ext cx="364598" cy="466855"/>
            </a:xfrm>
            <a:prstGeom prst="rect">
              <a:avLst/>
            </a:prstGeom>
          </p:spPr>
        </p:pic>
        <p:pic>
          <p:nvPicPr>
            <p:cNvPr id="19" name="Picture 18">
              <a:extLst>
                <a:ext uri="{FF2B5EF4-FFF2-40B4-BE49-F238E27FC236}">
                  <a16:creationId xmlns:a16="http://schemas.microsoft.com/office/drawing/2014/main" id="{C645C1E9-93FD-2449-BFF3-7CD0DF84AD09}"/>
                </a:ext>
              </a:extLst>
            </p:cNvPr>
            <p:cNvPicPr>
              <a:picLocks noChangeAspect="1"/>
            </p:cNvPicPr>
            <p:nvPr/>
          </p:nvPicPr>
          <p:blipFill rotWithShape="1">
            <a:blip r:embed="rId5"/>
            <a:srcRect l="36653" t="36232" r="33476" b="35566"/>
            <a:stretch/>
          </p:blipFill>
          <p:spPr>
            <a:xfrm>
              <a:off x="5989933" y="4618319"/>
              <a:ext cx="473175" cy="419777"/>
            </a:xfrm>
            <a:prstGeom prst="rect">
              <a:avLst/>
            </a:prstGeom>
          </p:spPr>
        </p:pic>
      </p:grpSp>
      <p:sp>
        <p:nvSpPr>
          <p:cNvPr id="20" name="Pentagon 19">
            <a:extLst>
              <a:ext uri="{FF2B5EF4-FFF2-40B4-BE49-F238E27FC236}">
                <a16:creationId xmlns:a16="http://schemas.microsoft.com/office/drawing/2014/main" id="{F5C9BC36-A586-8B47-8127-B9F1E52CE2E8}"/>
              </a:ext>
            </a:extLst>
          </p:cNvPr>
          <p:cNvSpPr/>
          <p:nvPr/>
        </p:nvSpPr>
        <p:spPr>
          <a:xfrm>
            <a:off x="4442707" y="5265227"/>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21" name="Pentagon 20">
            <a:extLst>
              <a:ext uri="{FF2B5EF4-FFF2-40B4-BE49-F238E27FC236}">
                <a16:creationId xmlns:a16="http://schemas.microsoft.com/office/drawing/2014/main" id="{D5B8A260-4763-744B-91CB-4214B5A8BF89}"/>
              </a:ext>
            </a:extLst>
          </p:cNvPr>
          <p:cNvSpPr/>
          <p:nvPr/>
        </p:nvSpPr>
        <p:spPr>
          <a:xfrm>
            <a:off x="7292062" y="5255416"/>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grpSp>
        <p:nvGrpSpPr>
          <p:cNvPr id="48" name="Group 47">
            <a:extLst>
              <a:ext uri="{FF2B5EF4-FFF2-40B4-BE49-F238E27FC236}">
                <a16:creationId xmlns:a16="http://schemas.microsoft.com/office/drawing/2014/main" id="{96CF6872-B712-7B42-9DD6-5ABD0708D993}"/>
              </a:ext>
            </a:extLst>
          </p:cNvPr>
          <p:cNvGrpSpPr/>
          <p:nvPr/>
        </p:nvGrpSpPr>
        <p:grpSpPr>
          <a:xfrm>
            <a:off x="10666286" y="2752296"/>
            <a:ext cx="687514" cy="1340139"/>
            <a:chOff x="10666286" y="2752296"/>
            <a:chExt cx="687514" cy="1340139"/>
          </a:xfrm>
        </p:grpSpPr>
        <p:pic>
          <p:nvPicPr>
            <p:cNvPr id="24" name="Picture 23">
              <a:extLst>
                <a:ext uri="{FF2B5EF4-FFF2-40B4-BE49-F238E27FC236}">
                  <a16:creationId xmlns:a16="http://schemas.microsoft.com/office/drawing/2014/main" id="{6167D98E-F21D-794D-B90F-97CC3DB4D4C3}"/>
                </a:ext>
              </a:extLst>
            </p:cNvPr>
            <p:cNvPicPr>
              <a:picLocks noChangeAspect="1"/>
            </p:cNvPicPr>
            <p:nvPr/>
          </p:nvPicPr>
          <p:blipFill rotWithShape="1">
            <a:blip r:embed="rId3"/>
            <a:srcRect l="11507" t="16542" r="13492" b="17519"/>
            <a:stretch/>
          </p:blipFill>
          <p:spPr>
            <a:xfrm>
              <a:off x="10666286" y="2752296"/>
              <a:ext cx="687514" cy="604448"/>
            </a:xfrm>
            <a:prstGeom prst="rect">
              <a:avLst/>
            </a:prstGeom>
          </p:spPr>
        </p:pic>
        <p:pic>
          <p:nvPicPr>
            <p:cNvPr id="25" name="Picture 24">
              <a:extLst>
                <a:ext uri="{FF2B5EF4-FFF2-40B4-BE49-F238E27FC236}">
                  <a16:creationId xmlns:a16="http://schemas.microsoft.com/office/drawing/2014/main" id="{13EF5C82-2A08-8B49-AC51-6CC238098B0D}"/>
                </a:ext>
              </a:extLst>
            </p:cNvPr>
            <p:cNvPicPr>
              <a:picLocks noChangeAspect="1"/>
            </p:cNvPicPr>
            <p:nvPr/>
          </p:nvPicPr>
          <p:blipFill>
            <a:blip r:embed="rId4"/>
            <a:stretch>
              <a:fillRect/>
            </a:stretch>
          </p:blipFill>
          <p:spPr>
            <a:xfrm>
              <a:off x="10696007" y="3439164"/>
              <a:ext cx="653271" cy="653271"/>
            </a:xfrm>
            <a:prstGeom prst="rect">
              <a:avLst/>
            </a:prstGeom>
          </p:spPr>
        </p:pic>
      </p:grpSp>
      <p:grpSp>
        <p:nvGrpSpPr>
          <p:cNvPr id="45" name="Group 44">
            <a:extLst>
              <a:ext uri="{FF2B5EF4-FFF2-40B4-BE49-F238E27FC236}">
                <a16:creationId xmlns:a16="http://schemas.microsoft.com/office/drawing/2014/main" id="{2CC69761-D8C4-BA43-9FAB-858FBA9FA89B}"/>
              </a:ext>
            </a:extLst>
          </p:cNvPr>
          <p:cNvGrpSpPr/>
          <p:nvPr/>
        </p:nvGrpSpPr>
        <p:grpSpPr>
          <a:xfrm>
            <a:off x="1833342" y="2735571"/>
            <a:ext cx="2038805" cy="1098099"/>
            <a:chOff x="1833342" y="2735571"/>
            <a:chExt cx="2038805" cy="1098099"/>
          </a:xfrm>
        </p:grpSpPr>
        <p:pic>
          <p:nvPicPr>
            <p:cNvPr id="26" name="Picture 25">
              <a:extLst>
                <a:ext uri="{FF2B5EF4-FFF2-40B4-BE49-F238E27FC236}">
                  <a16:creationId xmlns:a16="http://schemas.microsoft.com/office/drawing/2014/main" id="{C8027810-A784-1F47-96E3-8BBA9E36F2A5}"/>
                </a:ext>
              </a:extLst>
            </p:cNvPr>
            <p:cNvPicPr>
              <a:picLocks noChangeAspect="1"/>
            </p:cNvPicPr>
            <p:nvPr/>
          </p:nvPicPr>
          <p:blipFill rotWithShape="1">
            <a:blip r:embed="rId5"/>
            <a:srcRect l="70129" t="35859" b="35939"/>
            <a:stretch/>
          </p:blipFill>
          <p:spPr>
            <a:xfrm>
              <a:off x="1833342" y="3418828"/>
              <a:ext cx="467612" cy="414842"/>
            </a:xfrm>
            <a:prstGeom prst="rect">
              <a:avLst/>
            </a:prstGeom>
          </p:spPr>
        </p:pic>
        <p:pic>
          <p:nvPicPr>
            <p:cNvPr id="27" name="Picture 26">
              <a:extLst>
                <a:ext uri="{FF2B5EF4-FFF2-40B4-BE49-F238E27FC236}">
                  <a16:creationId xmlns:a16="http://schemas.microsoft.com/office/drawing/2014/main" id="{790DBAEA-7C70-A34F-9E7D-E0385C95A23C}"/>
                </a:ext>
              </a:extLst>
            </p:cNvPr>
            <p:cNvPicPr>
              <a:picLocks noChangeAspect="1"/>
            </p:cNvPicPr>
            <p:nvPr/>
          </p:nvPicPr>
          <p:blipFill rotWithShape="1">
            <a:blip r:embed="rId5"/>
            <a:srcRect l="4881" r="69883" b="65611"/>
            <a:stretch/>
          </p:blipFill>
          <p:spPr>
            <a:xfrm>
              <a:off x="2560112" y="2947463"/>
              <a:ext cx="366011" cy="468665"/>
            </a:xfrm>
            <a:prstGeom prst="rect">
              <a:avLst/>
            </a:prstGeom>
          </p:spPr>
        </p:pic>
        <p:pic>
          <p:nvPicPr>
            <p:cNvPr id="28" name="Picture 27">
              <a:extLst>
                <a:ext uri="{FF2B5EF4-FFF2-40B4-BE49-F238E27FC236}">
                  <a16:creationId xmlns:a16="http://schemas.microsoft.com/office/drawing/2014/main" id="{14085F60-1A72-344A-B468-A4B81077E670}"/>
                </a:ext>
              </a:extLst>
            </p:cNvPr>
            <p:cNvPicPr>
              <a:picLocks noChangeAspect="1"/>
            </p:cNvPicPr>
            <p:nvPr/>
          </p:nvPicPr>
          <p:blipFill rotWithShape="1">
            <a:blip r:embed="rId5"/>
            <a:srcRect l="5031" t="34936" r="72823" b="34937"/>
            <a:stretch/>
          </p:blipFill>
          <p:spPr>
            <a:xfrm>
              <a:off x="1906883" y="2735571"/>
              <a:ext cx="328390" cy="419777"/>
            </a:xfrm>
            <a:prstGeom prst="rect">
              <a:avLst/>
            </a:prstGeom>
          </p:spPr>
        </p:pic>
        <p:pic>
          <p:nvPicPr>
            <p:cNvPr id="29" name="Picture 28">
              <a:extLst>
                <a:ext uri="{FF2B5EF4-FFF2-40B4-BE49-F238E27FC236}">
                  <a16:creationId xmlns:a16="http://schemas.microsoft.com/office/drawing/2014/main" id="{8F46774B-26AC-384E-9F17-C2444776F543}"/>
                </a:ext>
              </a:extLst>
            </p:cNvPr>
            <p:cNvPicPr>
              <a:picLocks noChangeAspect="1"/>
            </p:cNvPicPr>
            <p:nvPr/>
          </p:nvPicPr>
          <p:blipFill rotWithShape="1">
            <a:blip r:embed="rId5"/>
            <a:srcRect l="36653" t="36232" r="33476" b="35566"/>
            <a:stretch/>
          </p:blipFill>
          <p:spPr>
            <a:xfrm>
              <a:off x="3398972" y="2778729"/>
              <a:ext cx="473175" cy="419777"/>
            </a:xfrm>
            <a:prstGeom prst="rect">
              <a:avLst/>
            </a:prstGeom>
          </p:spPr>
        </p:pic>
        <p:cxnSp>
          <p:nvCxnSpPr>
            <p:cNvPr id="30" name="Straight Connector 29">
              <a:extLst>
                <a:ext uri="{FF2B5EF4-FFF2-40B4-BE49-F238E27FC236}">
                  <a16:creationId xmlns:a16="http://schemas.microsoft.com/office/drawing/2014/main" id="{0C0808A7-82A3-2145-A8C7-1C18A8403A9D}"/>
                </a:ext>
              </a:extLst>
            </p:cNvPr>
            <p:cNvCxnSpPr>
              <a:cxnSpLocks/>
              <a:stCxn id="28" idx="3"/>
              <a:endCxn id="27" idx="1"/>
            </p:cNvCxnSpPr>
            <p:nvPr/>
          </p:nvCxnSpPr>
          <p:spPr>
            <a:xfrm>
              <a:off x="2235273" y="2945460"/>
              <a:ext cx="324839" cy="23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43A31AD-E4E1-6C40-A301-5EA282175BAE}"/>
                </a:ext>
              </a:extLst>
            </p:cNvPr>
            <p:cNvCxnSpPr>
              <a:cxnSpLocks/>
              <a:stCxn id="26" idx="0"/>
              <a:endCxn id="27" idx="1"/>
            </p:cNvCxnSpPr>
            <p:nvPr/>
          </p:nvCxnSpPr>
          <p:spPr>
            <a:xfrm flipV="1">
              <a:off x="2067148" y="3181796"/>
              <a:ext cx="492964" cy="23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DA02A4-CDFB-6444-8D48-03749C543CBC}"/>
                </a:ext>
              </a:extLst>
            </p:cNvPr>
            <p:cNvCxnSpPr>
              <a:cxnSpLocks/>
              <a:stCxn id="29" idx="1"/>
              <a:endCxn id="27" idx="3"/>
            </p:cNvCxnSpPr>
            <p:nvPr/>
          </p:nvCxnSpPr>
          <p:spPr>
            <a:xfrm flipH="1">
              <a:off x="2926123" y="2988618"/>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E19551F8-CC73-B542-969A-A978F24A1EC8}"/>
              </a:ext>
            </a:extLst>
          </p:cNvPr>
          <p:cNvGrpSpPr/>
          <p:nvPr/>
        </p:nvGrpSpPr>
        <p:grpSpPr>
          <a:xfrm>
            <a:off x="7440846" y="2664091"/>
            <a:ext cx="687514" cy="1446080"/>
            <a:chOff x="7440846" y="2664091"/>
            <a:chExt cx="687514" cy="1446080"/>
          </a:xfrm>
        </p:grpSpPr>
        <p:sp>
          <p:nvSpPr>
            <p:cNvPr id="22" name="Rectangle 21">
              <a:extLst>
                <a:ext uri="{FF2B5EF4-FFF2-40B4-BE49-F238E27FC236}">
                  <a16:creationId xmlns:a16="http://schemas.microsoft.com/office/drawing/2014/main" id="{2EEFBB04-34BC-1A46-B239-A73A02A20E23}"/>
                </a:ext>
              </a:extLst>
            </p:cNvPr>
            <p:cNvSpPr/>
            <p:nvPr/>
          </p:nvSpPr>
          <p:spPr>
            <a:xfrm>
              <a:off x="7440846" y="3163092"/>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F412666-2E17-CE44-AE9A-61E934AF8AA7}"/>
                </a:ext>
              </a:extLst>
            </p:cNvPr>
            <p:cNvSpPr/>
            <p:nvPr/>
          </p:nvSpPr>
          <p:spPr>
            <a:xfrm>
              <a:off x="7475089" y="3978661"/>
              <a:ext cx="653271"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D1C094B6-32AA-344A-8943-418D249C129E}"/>
                </a:ext>
              </a:extLst>
            </p:cNvPr>
            <p:cNvPicPr>
              <a:picLocks noChangeAspect="1"/>
            </p:cNvPicPr>
            <p:nvPr/>
          </p:nvPicPr>
          <p:blipFill rotWithShape="1">
            <a:blip r:embed="rId5"/>
            <a:srcRect l="4881" r="69883" b="65611"/>
            <a:stretch/>
          </p:blipFill>
          <p:spPr>
            <a:xfrm>
              <a:off x="7619426" y="3414514"/>
              <a:ext cx="364598" cy="466855"/>
            </a:xfrm>
            <a:prstGeom prst="rect">
              <a:avLst/>
            </a:prstGeom>
          </p:spPr>
        </p:pic>
        <p:pic>
          <p:nvPicPr>
            <p:cNvPr id="34" name="Picture 33">
              <a:extLst>
                <a:ext uri="{FF2B5EF4-FFF2-40B4-BE49-F238E27FC236}">
                  <a16:creationId xmlns:a16="http://schemas.microsoft.com/office/drawing/2014/main" id="{7BF43A36-513E-5D4B-941D-CF4542644693}"/>
                </a:ext>
              </a:extLst>
            </p:cNvPr>
            <p:cNvPicPr>
              <a:picLocks noChangeAspect="1"/>
            </p:cNvPicPr>
            <p:nvPr/>
          </p:nvPicPr>
          <p:blipFill rotWithShape="1">
            <a:blip r:embed="rId5"/>
            <a:srcRect l="36653" t="36232" r="33476" b="35566"/>
            <a:stretch/>
          </p:blipFill>
          <p:spPr>
            <a:xfrm>
              <a:off x="7565510" y="2664091"/>
              <a:ext cx="473175" cy="419777"/>
            </a:xfrm>
            <a:prstGeom prst="rect">
              <a:avLst/>
            </a:prstGeom>
          </p:spPr>
        </p:pic>
      </p:grpSp>
      <p:sp>
        <p:nvSpPr>
          <p:cNvPr id="35" name="Pentagon 34">
            <a:extLst>
              <a:ext uri="{FF2B5EF4-FFF2-40B4-BE49-F238E27FC236}">
                <a16:creationId xmlns:a16="http://schemas.microsoft.com/office/drawing/2014/main" id="{B7194E96-0192-3B4C-B992-383D076D84A8}"/>
              </a:ext>
            </a:extLst>
          </p:cNvPr>
          <p:cNvSpPr/>
          <p:nvPr/>
        </p:nvSpPr>
        <p:spPr>
          <a:xfrm>
            <a:off x="4134668" y="3155655"/>
            <a:ext cx="1342204"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Traditional method</a:t>
            </a:r>
          </a:p>
        </p:txBody>
      </p:sp>
      <p:sp>
        <p:nvSpPr>
          <p:cNvPr id="36" name="Pentagon 35">
            <a:extLst>
              <a:ext uri="{FF2B5EF4-FFF2-40B4-BE49-F238E27FC236}">
                <a16:creationId xmlns:a16="http://schemas.microsoft.com/office/drawing/2014/main" id="{E562E95E-C1B4-5D48-8EFB-23586A8790F6}"/>
              </a:ext>
            </a:extLst>
          </p:cNvPr>
          <p:cNvSpPr/>
          <p:nvPr/>
        </p:nvSpPr>
        <p:spPr>
          <a:xfrm>
            <a:off x="8864056" y="3153281"/>
            <a:ext cx="1331434" cy="54056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cxnSp>
        <p:nvCxnSpPr>
          <p:cNvPr id="37" name="Straight Connector 36">
            <a:extLst>
              <a:ext uri="{FF2B5EF4-FFF2-40B4-BE49-F238E27FC236}">
                <a16:creationId xmlns:a16="http://schemas.microsoft.com/office/drawing/2014/main" id="{60833C7C-7850-7949-A5EF-8A7C9FC1A824}"/>
              </a:ext>
            </a:extLst>
          </p:cNvPr>
          <p:cNvCxnSpPr/>
          <p:nvPr/>
        </p:nvCxnSpPr>
        <p:spPr>
          <a:xfrm>
            <a:off x="633046" y="4415708"/>
            <a:ext cx="10897314" cy="0"/>
          </a:xfrm>
          <a:prstGeom prst="line">
            <a:avLst/>
          </a:prstGeom>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2A72491A-E9DC-9C46-A866-88E8DF5AB8B1}"/>
              </a:ext>
            </a:extLst>
          </p:cNvPr>
          <p:cNvGrpSpPr/>
          <p:nvPr/>
        </p:nvGrpSpPr>
        <p:grpSpPr>
          <a:xfrm>
            <a:off x="5700837" y="2808224"/>
            <a:ext cx="690352" cy="1061960"/>
            <a:chOff x="5700837" y="2808224"/>
            <a:chExt cx="690352" cy="1061960"/>
          </a:xfrm>
        </p:grpSpPr>
        <p:sp>
          <p:nvSpPr>
            <p:cNvPr id="39" name="Rectangle 38">
              <a:extLst>
                <a:ext uri="{FF2B5EF4-FFF2-40B4-BE49-F238E27FC236}">
                  <a16:creationId xmlns:a16="http://schemas.microsoft.com/office/drawing/2014/main" id="{03FBA7E9-F2B8-424D-A079-6EFB5DC56650}"/>
                </a:ext>
              </a:extLst>
            </p:cNvPr>
            <p:cNvSpPr/>
            <p:nvPr/>
          </p:nvSpPr>
          <p:spPr>
            <a:xfrm>
              <a:off x="5703675" y="280822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718A9B93-ABA3-5745-8485-027A3038367A}"/>
                </a:ext>
              </a:extLst>
            </p:cNvPr>
            <p:cNvSpPr/>
            <p:nvPr/>
          </p:nvSpPr>
          <p:spPr>
            <a:xfrm>
              <a:off x="5703675" y="3121727"/>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718C8F0C-2C56-CD40-A5B1-18F034A22EC5}"/>
                </a:ext>
              </a:extLst>
            </p:cNvPr>
            <p:cNvSpPr/>
            <p:nvPr/>
          </p:nvSpPr>
          <p:spPr>
            <a:xfrm>
              <a:off x="5700837" y="34290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C3FDACC-B3F2-1E4F-ACE6-75C83174C5BA}"/>
                </a:ext>
              </a:extLst>
            </p:cNvPr>
            <p:cNvSpPr/>
            <p:nvPr/>
          </p:nvSpPr>
          <p:spPr>
            <a:xfrm>
              <a:off x="5700837" y="3738674"/>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Curved Left Arrow 42">
            <a:extLst>
              <a:ext uri="{FF2B5EF4-FFF2-40B4-BE49-F238E27FC236}">
                <a16:creationId xmlns:a16="http://schemas.microsoft.com/office/drawing/2014/main" id="{0256A8F2-0B8C-814A-9C01-4876E8BF8515}"/>
              </a:ext>
            </a:extLst>
          </p:cNvPr>
          <p:cNvSpPr/>
          <p:nvPr/>
        </p:nvSpPr>
        <p:spPr>
          <a:xfrm rot="5400000">
            <a:off x="9247140" y="2848547"/>
            <a:ext cx="507670" cy="23822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urved Left Arrow 43">
            <a:extLst>
              <a:ext uri="{FF2B5EF4-FFF2-40B4-BE49-F238E27FC236}">
                <a16:creationId xmlns:a16="http://schemas.microsoft.com/office/drawing/2014/main" id="{AB1A3338-8CB3-B547-B71A-BAAE13E0A26A}"/>
              </a:ext>
            </a:extLst>
          </p:cNvPr>
          <p:cNvSpPr/>
          <p:nvPr/>
        </p:nvSpPr>
        <p:spPr>
          <a:xfrm rot="5400000">
            <a:off x="5705153" y="3164268"/>
            <a:ext cx="507670" cy="631903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10AD97DB-4CC0-7246-B2E2-2BDA34EAA9DA}"/>
              </a:ext>
            </a:extLst>
          </p:cNvPr>
          <p:cNvSpPr>
            <a:spLocks noGrp="1"/>
          </p:cNvSpPr>
          <p:nvPr>
            <p:ph type="sldNum" sz="quarter" idx="12"/>
          </p:nvPr>
        </p:nvSpPr>
        <p:spPr/>
        <p:txBody>
          <a:bodyPr/>
          <a:lstStyle/>
          <a:p>
            <a:fld id="{F80AC90F-806A-4640-838C-5DDD1BCE92DF}" type="slidenum">
              <a:rPr lang="en-US" smtClean="0"/>
              <a:t>13</a:t>
            </a:fld>
            <a:endParaRPr lang="en-US"/>
          </a:p>
        </p:txBody>
      </p:sp>
    </p:spTree>
    <p:extLst>
      <p:ext uri="{BB962C8B-B14F-4D97-AF65-F5344CB8AC3E}">
        <p14:creationId xmlns:p14="http://schemas.microsoft.com/office/powerpoint/2010/main" val="68044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P spid="36"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9C97-5000-ED43-A7DA-17E3F875ECB5}"/>
              </a:ext>
            </a:extLst>
          </p:cNvPr>
          <p:cNvSpPr>
            <a:spLocks noGrp="1"/>
          </p:cNvSpPr>
          <p:nvPr>
            <p:ph type="title"/>
          </p:nvPr>
        </p:nvSpPr>
        <p:spPr/>
        <p:txBody>
          <a:bodyPr/>
          <a:lstStyle/>
          <a:p>
            <a:r>
              <a:rPr lang="en-US" dirty="0"/>
              <a:t>Why are graph neural networks better?</a:t>
            </a:r>
          </a:p>
        </p:txBody>
      </p:sp>
      <p:sp>
        <p:nvSpPr>
          <p:cNvPr id="3" name="Content Placeholder 2">
            <a:extLst>
              <a:ext uri="{FF2B5EF4-FFF2-40B4-BE49-F238E27FC236}">
                <a16:creationId xmlns:a16="http://schemas.microsoft.com/office/drawing/2014/main" id="{2C9A4D58-41BC-294A-9ADA-2E9F517AC7BA}"/>
              </a:ext>
            </a:extLst>
          </p:cNvPr>
          <p:cNvSpPr>
            <a:spLocks noGrp="1"/>
          </p:cNvSpPr>
          <p:nvPr>
            <p:ph idx="1"/>
          </p:nvPr>
        </p:nvSpPr>
        <p:spPr>
          <a:xfrm>
            <a:off x="838199" y="1596980"/>
            <a:ext cx="10692161" cy="1194383"/>
          </a:xfrm>
        </p:spPr>
        <p:txBody>
          <a:bodyPr/>
          <a:lstStyle/>
          <a:p>
            <a:pPr marL="0" indent="0">
              <a:lnSpc>
                <a:spcPct val="100000"/>
              </a:lnSpc>
              <a:buNone/>
            </a:pPr>
            <a:r>
              <a:rPr lang="en-US" dirty="0"/>
              <a:t>GNNs are naturally inductive because they learn the same neural networks on all the nodes and edges.</a:t>
            </a:r>
          </a:p>
          <a:p>
            <a:pPr>
              <a:lnSpc>
                <a:spcPct val="100000"/>
              </a:lnSpc>
            </a:pPr>
            <a:endParaRPr lang="en-US" dirty="0"/>
          </a:p>
        </p:txBody>
      </p:sp>
      <p:grpSp>
        <p:nvGrpSpPr>
          <p:cNvPr id="5" name="Group 4">
            <a:extLst>
              <a:ext uri="{FF2B5EF4-FFF2-40B4-BE49-F238E27FC236}">
                <a16:creationId xmlns:a16="http://schemas.microsoft.com/office/drawing/2014/main" id="{4E755F9E-0D90-B048-B643-0A9D14A15B19}"/>
              </a:ext>
            </a:extLst>
          </p:cNvPr>
          <p:cNvGrpSpPr/>
          <p:nvPr/>
        </p:nvGrpSpPr>
        <p:grpSpPr>
          <a:xfrm>
            <a:off x="2966785" y="2922543"/>
            <a:ext cx="5643815" cy="3571752"/>
            <a:chOff x="3342249" y="2984287"/>
            <a:chExt cx="5643815" cy="3571752"/>
          </a:xfrm>
        </p:grpSpPr>
        <p:cxnSp>
          <p:nvCxnSpPr>
            <p:cNvPr id="70" name="Straight Connector 69">
              <a:extLst>
                <a:ext uri="{FF2B5EF4-FFF2-40B4-BE49-F238E27FC236}">
                  <a16:creationId xmlns:a16="http://schemas.microsoft.com/office/drawing/2014/main" id="{B22727E9-7103-3A4C-9AC9-2C9D62FE4084}"/>
                </a:ext>
              </a:extLst>
            </p:cNvPr>
            <p:cNvCxnSpPr/>
            <p:nvPr/>
          </p:nvCxnSpPr>
          <p:spPr>
            <a:xfrm>
              <a:off x="3937994" y="3745820"/>
              <a:ext cx="678738" cy="6052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8F4301-5807-1649-A61C-5C09375511BD}"/>
                </a:ext>
              </a:extLst>
            </p:cNvPr>
            <p:cNvCxnSpPr>
              <a:cxnSpLocks/>
            </p:cNvCxnSpPr>
            <p:nvPr/>
          </p:nvCxnSpPr>
          <p:spPr>
            <a:xfrm flipV="1">
              <a:off x="4058530" y="4955847"/>
              <a:ext cx="518726" cy="7023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D2EF4FD-E6F8-9746-AA74-1AEB1FD883B4}"/>
                </a:ext>
              </a:extLst>
            </p:cNvPr>
            <p:cNvCxnSpPr>
              <a:cxnSpLocks/>
            </p:cNvCxnSpPr>
            <p:nvPr/>
          </p:nvCxnSpPr>
          <p:spPr>
            <a:xfrm flipH="1">
              <a:off x="5041036" y="4187519"/>
              <a:ext cx="1143243" cy="1635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FC95AC-42E3-BB40-B66C-4B9E20991FB1}"/>
                </a:ext>
              </a:extLst>
            </p:cNvPr>
            <p:cNvCxnSpPr>
              <a:cxnSpLocks/>
            </p:cNvCxnSpPr>
            <p:nvPr/>
          </p:nvCxnSpPr>
          <p:spPr>
            <a:xfrm flipH="1" flipV="1">
              <a:off x="3643532" y="3610883"/>
              <a:ext cx="140445" cy="20473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DED23A-7393-3647-BB37-B2883119EE2A}"/>
                </a:ext>
              </a:extLst>
            </p:cNvPr>
            <p:cNvCxnSpPr>
              <a:cxnSpLocks/>
            </p:cNvCxnSpPr>
            <p:nvPr/>
          </p:nvCxnSpPr>
          <p:spPr>
            <a:xfrm flipH="1" flipV="1">
              <a:off x="5072976" y="4935133"/>
              <a:ext cx="867047" cy="8113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9A403745-2125-CF44-8772-EA56BF714018}"/>
                </a:ext>
              </a:extLst>
            </p:cNvPr>
            <p:cNvPicPr>
              <a:picLocks noChangeAspect="1"/>
            </p:cNvPicPr>
            <p:nvPr/>
          </p:nvPicPr>
          <p:blipFill rotWithShape="1">
            <a:blip r:embed="rId3"/>
            <a:srcRect l="70129" t="35859" b="35939"/>
            <a:stretch/>
          </p:blipFill>
          <p:spPr>
            <a:xfrm>
              <a:off x="3514331" y="5599021"/>
              <a:ext cx="803562" cy="712879"/>
            </a:xfrm>
            <a:prstGeom prst="rect">
              <a:avLst/>
            </a:prstGeom>
          </p:spPr>
        </p:pic>
        <p:pic>
          <p:nvPicPr>
            <p:cNvPr id="67" name="Picture 66">
              <a:extLst>
                <a:ext uri="{FF2B5EF4-FFF2-40B4-BE49-F238E27FC236}">
                  <a16:creationId xmlns:a16="http://schemas.microsoft.com/office/drawing/2014/main" id="{EFDFF5E0-B876-5945-88C6-2BCF51381352}"/>
                </a:ext>
              </a:extLst>
            </p:cNvPr>
            <p:cNvPicPr>
              <a:picLocks noChangeAspect="1"/>
            </p:cNvPicPr>
            <p:nvPr/>
          </p:nvPicPr>
          <p:blipFill rotWithShape="1">
            <a:blip r:embed="rId3"/>
            <a:srcRect l="4881" r="69883" b="65611"/>
            <a:stretch/>
          </p:blipFill>
          <p:spPr>
            <a:xfrm>
              <a:off x="4482835" y="4187520"/>
              <a:ext cx="678409" cy="868680"/>
            </a:xfrm>
            <a:prstGeom prst="rect">
              <a:avLst/>
            </a:prstGeom>
          </p:spPr>
        </p:pic>
        <p:pic>
          <p:nvPicPr>
            <p:cNvPr id="68" name="Picture 67">
              <a:extLst>
                <a:ext uri="{FF2B5EF4-FFF2-40B4-BE49-F238E27FC236}">
                  <a16:creationId xmlns:a16="http://schemas.microsoft.com/office/drawing/2014/main" id="{CC5CACF1-B49B-9846-8D9A-06D40FC03788}"/>
                </a:ext>
              </a:extLst>
            </p:cNvPr>
            <p:cNvPicPr>
              <a:picLocks noChangeAspect="1"/>
            </p:cNvPicPr>
            <p:nvPr/>
          </p:nvPicPr>
          <p:blipFill rotWithShape="1">
            <a:blip r:embed="rId3"/>
            <a:srcRect l="5031" t="34936" r="72823" b="34937"/>
            <a:stretch/>
          </p:blipFill>
          <p:spPr>
            <a:xfrm>
              <a:off x="3342249" y="2984287"/>
              <a:ext cx="595745" cy="761533"/>
            </a:xfrm>
            <a:prstGeom prst="rect">
              <a:avLst/>
            </a:prstGeom>
          </p:spPr>
        </p:pic>
        <p:pic>
          <p:nvPicPr>
            <p:cNvPr id="69" name="Picture 68">
              <a:extLst>
                <a:ext uri="{FF2B5EF4-FFF2-40B4-BE49-F238E27FC236}">
                  <a16:creationId xmlns:a16="http://schemas.microsoft.com/office/drawing/2014/main" id="{7EEE8EE3-3BED-EC48-A7D0-3CEF2F6CA50A}"/>
                </a:ext>
              </a:extLst>
            </p:cNvPr>
            <p:cNvPicPr>
              <a:picLocks noChangeAspect="1"/>
            </p:cNvPicPr>
            <p:nvPr/>
          </p:nvPicPr>
          <p:blipFill rotWithShape="1">
            <a:blip r:embed="rId3"/>
            <a:srcRect l="36653" t="36232" r="33476" b="35566"/>
            <a:stretch/>
          </p:blipFill>
          <p:spPr>
            <a:xfrm>
              <a:off x="6035448" y="3831080"/>
              <a:ext cx="803562" cy="712879"/>
            </a:xfrm>
            <a:prstGeom prst="rect">
              <a:avLst/>
            </a:prstGeom>
          </p:spPr>
        </p:pic>
        <p:sp>
          <p:nvSpPr>
            <p:cNvPr id="78" name="Rectangle 77">
              <a:extLst>
                <a:ext uri="{FF2B5EF4-FFF2-40B4-BE49-F238E27FC236}">
                  <a16:creationId xmlns:a16="http://schemas.microsoft.com/office/drawing/2014/main" id="{07554F8D-0EFD-1C47-962E-D521FC083998}"/>
                </a:ext>
              </a:extLst>
            </p:cNvPr>
            <p:cNvSpPr/>
            <p:nvPr/>
          </p:nvSpPr>
          <p:spPr>
            <a:xfrm>
              <a:off x="8298550" y="310057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1A794D0-B4B4-C54E-9274-9D804271F0B8}"/>
                </a:ext>
              </a:extLst>
            </p:cNvPr>
            <p:cNvSpPr/>
            <p:nvPr/>
          </p:nvSpPr>
          <p:spPr>
            <a:xfrm>
              <a:off x="8298550" y="5871518"/>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40DAEB9E-F80D-164F-A905-3053D693A3F0}"/>
                </a:ext>
              </a:extLst>
            </p:cNvPr>
            <p:cNvSpPr/>
            <p:nvPr/>
          </p:nvSpPr>
          <p:spPr>
            <a:xfrm>
              <a:off x="8298550" y="480362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Pentagon 82">
              <a:extLst>
                <a:ext uri="{FF2B5EF4-FFF2-40B4-BE49-F238E27FC236}">
                  <a16:creationId xmlns:a16="http://schemas.microsoft.com/office/drawing/2014/main" id="{6EA00DEB-F3C3-7D4C-A388-4A87F342EDB6}"/>
                </a:ext>
              </a:extLst>
            </p:cNvPr>
            <p:cNvSpPr/>
            <p:nvPr/>
          </p:nvSpPr>
          <p:spPr>
            <a:xfrm>
              <a:off x="7058019" y="4215536"/>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84" name="Rectangle 83">
              <a:extLst>
                <a:ext uri="{FF2B5EF4-FFF2-40B4-BE49-F238E27FC236}">
                  <a16:creationId xmlns:a16="http://schemas.microsoft.com/office/drawing/2014/main" id="{01E4F9A7-D6DD-FF4F-B1A6-4D1E65776F87}"/>
                </a:ext>
              </a:extLst>
            </p:cNvPr>
            <p:cNvSpPr/>
            <p:nvPr/>
          </p:nvSpPr>
          <p:spPr>
            <a:xfrm>
              <a:off x="8298550" y="4030703"/>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84">
              <a:extLst>
                <a:ext uri="{FF2B5EF4-FFF2-40B4-BE49-F238E27FC236}">
                  <a16:creationId xmlns:a16="http://schemas.microsoft.com/office/drawing/2014/main" id="{F48192B5-553F-2749-8397-C63188B5399F}"/>
                </a:ext>
              </a:extLst>
            </p:cNvPr>
            <p:cNvPicPr>
              <a:picLocks noChangeAspect="1"/>
            </p:cNvPicPr>
            <p:nvPr/>
          </p:nvPicPr>
          <p:blipFill>
            <a:blip r:embed="rId4"/>
            <a:stretch>
              <a:fillRect/>
            </a:stretch>
          </p:blipFill>
          <p:spPr>
            <a:xfrm>
              <a:off x="5612657" y="5553542"/>
              <a:ext cx="947867" cy="690890"/>
            </a:xfrm>
            <a:prstGeom prst="rect">
              <a:avLst/>
            </a:prstGeom>
          </p:spPr>
        </p:pic>
        <p:pic>
          <p:nvPicPr>
            <p:cNvPr id="89" name="Picture 88">
              <a:extLst>
                <a:ext uri="{FF2B5EF4-FFF2-40B4-BE49-F238E27FC236}">
                  <a16:creationId xmlns:a16="http://schemas.microsoft.com/office/drawing/2014/main" id="{DFE39A3F-26FE-5143-8BAC-B8A0D9102644}"/>
                </a:ext>
              </a:extLst>
            </p:cNvPr>
            <p:cNvPicPr>
              <a:picLocks noChangeAspect="1"/>
            </p:cNvPicPr>
            <p:nvPr/>
          </p:nvPicPr>
          <p:blipFill>
            <a:blip r:embed="rId5"/>
            <a:stretch>
              <a:fillRect/>
            </a:stretch>
          </p:blipFill>
          <p:spPr>
            <a:xfrm>
              <a:off x="6291463" y="5022149"/>
              <a:ext cx="511347" cy="854972"/>
            </a:xfrm>
            <a:prstGeom prst="rect">
              <a:avLst/>
            </a:prstGeom>
          </p:spPr>
        </p:pic>
        <p:sp>
          <p:nvSpPr>
            <p:cNvPr id="90" name="Pentagon 89">
              <a:extLst>
                <a:ext uri="{FF2B5EF4-FFF2-40B4-BE49-F238E27FC236}">
                  <a16:creationId xmlns:a16="http://schemas.microsoft.com/office/drawing/2014/main" id="{B364E81C-6B0D-094D-B264-56482A825580}"/>
                </a:ext>
              </a:extLst>
            </p:cNvPr>
            <p:cNvSpPr/>
            <p:nvPr/>
          </p:nvSpPr>
          <p:spPr>
            <a:xfrm>
              <a:off x="6766462" y="6025282"/>
              <a:ext cx="1088826" cy="530757"/>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91" name="Rectangle 90">
              <a:extLst>
                <a:ext uri="{FF2B5EF4-FFF2-40B4-BE49-F238E27FC236}">
                  <a16:creationId xmlns:a16="http://schemas.microsoft.com/office/drawing/2014/main" id="{9AE01B18-BA61-9046-A31B-BA55E3396BFA}"/>
                </a:ext>
              </a:extLst>
            </p:cNvPr>
            <p:cNvSpPr/>
            <p:nvPr/>
          </p:nvSpPr>
          <p:spPr>
            <a:xfrm>
              <a:off x="8296257" y="6311900"/>
              <a:ext cx="687514" cy="131510"/>
            </a:xfrm>
            <a:prstGeom prst="rect">
              <a:avLst/>
            </a:prstGeom>
            <a:solidFill>
              <a:srgbClr val="D883FF"/>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1E9EAD0A-AF7F-B045-B6F2-426F0770E297}"/>
              </a:ext>
            </a:extLst>
          </p:cNvPr>
          <p:cNvSpPr>
            <a:spLocks noGrp="1"/>
          </p:cNvSpPr>
          <p:nvPr>
            <p:ph type="sldNum" sz="quarter" idx="12"/>
          </p:nvPr>
        </p:nvSpPr>
        <p:spPr/>
        <p:txBody>
          <a:bodyPr/>
          <a:lstStyle/>
          <a:p>
            <a:fld id="{F80AC90F-806A-4640-838C-5DDD1BCE92DF}" type="slidenum">
              <a:rPr lang="en-US" smtClean="0"/>
              <a:t>14</a:t>
            </a:fld>
            <a:endParaRPr lang="en-US"/>
          </a:p>
        </p:txBody>
      </p:sp>
      <p:pic>
        <p:nvPicPr>
          <p:cNvPr id="23" name="Picture 22" descr="A picture containing sitting&#10;&#10;Description automatically generated">
            <a:extLst>
              <a:ext uri="{FF2B5EF4-FFF2-40B4-BE49-F238E27FC236}">
                <a16:creationId xmlns:a16="http://schemas.microsoft.com/office/drawing/2014/main" id="{E383803A-AC6E-0C4A-8F3A-EC8248BA20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0018" y="3496616"/>
            <a:ext cx="2409462" cy="2061882"/>
          </a:xfrm>
          <a:prstGeom prst="rect">
            <a:avLst/>
          </a:prstGeom>
          <a:ln w="12700">
            <a:solidFill>
              <a:schemeClr val="tx1"/>
            </a:solidFill>
          </a:ln>
        </p:spPr>
      </p:pic>
      <p:sp>
        <p:nvSpPr>
          <p:cNvPr id="6" name="TextBox 5">
            <a:extLst>
              <a:ext uri="{FF2B5EF4-FFF2-40B4-BE49-F238E27FC236}">
                <a16:creationId xmlns:a16="http://schemas.microsoft.com/office/drawing/2014/main" id="{D20D72FE-96D0-6F45-9952-94E07E3DBB9F}"/>
              </a:ext>
            </a:extLst>
          </p:cNvPr>
          <p:cNvSpPr txBox="1"/>
          <p:nvPr/>
        </p:nvSpPr>
        <p:spPr>
          <a:xfrm>
            <a:off x="1135464" y="353702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6226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21FAB-A6B0-764D-98B0-025B8DB1776A}"/>
              </a:ext>
            </a:extLst>
          </p:cNvPr>
          <p:cNvPicPr>
            <a:picLocks noChangeAspect="1"/>
          </p:cNvPicPr>
          <p:nvPr/>
        </p:nvPicPr>
        <p:blipFill>
          <a:blip r:embed="rId2"/>
          <a:stretch>
            <a:fillRect/>
          </a:stretch>
        </p:blipFill>
        <p:spPr>
          <a:xfrm>
            <a:off x="5241073" y="2046593"/>
            <a:ext cx="6577579" cy="3401549"/>
          </a:xfrm>
          <a:prstGeom prst="rect">
            <a:avLst/>
          </a:prstGeom>
        </p:spPr>
      </p:pic>
      <p:sp>
        <p:nvSpPr>
          <p:cNvPr id="2" name="Title 1">
            <a:extLst>
              <a:ext uri="{FF2B5EF4-FFF2-40B4-BE49-F238E27FC236}">
                <a16:creationId xmlns:a16="http://schemas.microsoft.com/office/drawing/2014/main" id="{A3466314-4281-2F41-84B6-59800CFCCD4F}"/>
              </a:ext>
            </a:extLst>
          </p:cNvPr>
          <p:cNvSpPr>
            <a:spLocks noGrp="1"/>
          </p:cNvSpPr>
          <p:nvPr>
            <p:ph type="title"/>
          </p:nvPr>
        </p:nvSpPr>
        <p:spPr>
          <a:xfrm>
            <a:off x="635619" y="365125"/>
            <a:ext cx="11441151" cy="1325563"/>
          </a:xfrm>
        </p:spPr>
        <p:txBody>
          <a:bodyPr/>
          <a:lstStyle/>
          <a:p>
            <a:r>
              <a:rPr lang="en-US" dirty="0"/>
              <a:t>Example 1: Graph convolution network (GCN)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CB92BBE-7266-7D4F-A454-81B1638CD0F6}"/>
                  </a:ext>
                </a:extLst>
              </p:cNvPr>
              <p:cNvSpPr/>
              <p:nvPr/>
            </p:nvSpPr>
            <p:spPr>
              <a:xfrm>
                <a:off x="1623161" y="2314674"/>
                <a:ext cx="1786258" cy="786690"/>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+1</m:t>
                        </m:r>
                      </m:den>
                    </m:f>
                  </m:oMath>
                </a14:m>
                <a:endParaRPr lang="en-US" sz="2400" dirty="0"/>
              </a:p>
            </p:txBody>
          </p:sp>
        </mc:Choice>
        <mc:Fallback xmlns="">
          <p:sp>
            <p:nvSpPr>
              <p:cNvPr id="5" name="Rectangle 4">
                <a:extLst>
                  <a:ext uri="{FF2B5EF4-FFF2-40B4-BE49-F238E27FC236}">
                    <a16:creationId xmlns:a16="http://schemas.microsoft.com/office/drawing/2014/main" id="{ECB92BBE-7266-7D4F-A454-81B1638CD0F6}"/>
                  </a:ext>
                </a:extLst>
              </p:cNvPr>
              <p:cNvSpPr>
                <a:spLocks noRot="1" noChangeAspect="1" noMove="1" noResize="1" noEditPoints="1" noAdjustHandles="1" noChangeArrowheads="1" noChangeShapeType="1" noTextEdit="1"/>
              </p:cNvSpPr>
              <p:nvPr/>
            </p:nvSpPr>
            <p:spPr>
              <a:xfrm>
                <a:off x="1623161" y="2314674"/>
                <a:ext cx="1786258" cy="786690"/>
              </a:xfrm>
              <a:prstGeom prst="rect">
                <a:avLst/>
              </a:prstGeom>
              <a:blipFill>
                <a:blip r:embed="rId3"/>
                <a:stretch>
                  <a:fillRect l="-7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8DCB9EF-8661-9F4A-A0FE-D0D030EEBE81}"/>
                  </a:ext>
                </a:extLst>
              </p:cNvPr>
              <p:cNvSpPr/>
              <p:nvPr/>
            </p:nvSpPr>
            <p:spPr>
              <a:xfrm>
                <a:off x="1779395" y="4411910"/>
                <a:ext cx="2306464" cy="4660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𝑣</m:t>
                          </m:r>
                        </m:sub>
                        <m:sup>
                          <m:r>
                            <a:rPr lang="en-US" sz="2000" i="1">
                              <a:latin typeface="Cambria Math" panose="02040503050406030204" pitchFamily="18" charset="0"/>
                            </a:rPr>
                            <m:t>(</m:t>
                          </m:r>
                          <m:r>
                            <a:rPr lang="en-US" sz="2000" i="1">
                              <a:latin typeface="Cambria Math" panose="02040503050406030204" pitchFamily="18" charset="0"/>
                            </a:rPr>
                            <m:t>𝑙</m:t>
                          </m:r>
                          <m:r>
                            <a:rPr lang="en-US" sz="2000" i="1">
                              <a:latin typeface="Cambria Math" panose="02040503050406030204" pitchFamily="18" charset="0"/>
                            </a:rPr>
                            <m:t>)</m:t>
                          </m:r>
                        </m:sup>
                      </m:sSub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𝜙</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𝑚</m:t>
                          </m:r>
                        </m:e>
                        <m:sub>
                          <m:r>
                            <a:rPr lang="en-US" sz="2000" i="1">
                              <a:latin typeface="Cambria Math" panose="02040503050406030204" pitchFamily="18" charset="0"/>
                            </a:rPr>
                            <m:t>𝑣</m:t>
                          </m:r>
                        </m:sub>
                        <m:sup>
                          <m:d>
                            <m:dPr>
                              <m:ctrlPr>
                                <a:rPr lang="en-US" sz="2000" i="1">
                                  <a:latin typeface="Cambria Math" panose="02040503050406030204" pitchFamily="18" charset="0"/>
                                </a:rPr>
                              </m:ctrlPr>
                            </m:dPr>
                            <m:e>
                              <m:r>
                                <a:rPr lang="en-US" sz="2000" i="1">
                                  <a:latin typeface="Cambria Math" panose="02040503050406030204" pitchFamily="18" charset="0"/>
                                </a:rPr>
                                <m:t>𝑙</m:t>
                              </m:r>
                            </m:e>
                          </m:d>
                        </m:sup>
                      </m:sSub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𝑊</m:t>
                          </m:r>
                        </m:e>
                        <m: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6" name="Rectangle 5">
                <a:extLst>
                  <a:ext uri="{FF2B5EF4-FFF2-40B4-BE49-F238E27FC236}">
                    <a16:creationId xmlns:a16="http://schemas.microsoft.com/office/drawing/2014/main" id="{68DCB9EF-8661-9F4A-A0FE-D0D030EEBE81}"/>
                  </a:ext>
                </a:extLst>
              </p:cNvPr>
              <p:cNvSpPr>
                <a:spLocks noRot="1" noChangeAspect="1" noMove="1" noResize="1" noEditPoints="1" noAdjustHandles="1" noChangeArrowheads="1" noChangeShapeType="1" noTextEdit="1"/>
              </p:cNvSpPr>
              <p:nvPr/>
            </p:nvSpPr>
            <p:spPr>
              <a:xfrm>
                <a:off x="1779395" y="4411910"/>
                <a:ext cx="2306464" cy="466025"/>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418854-6D6A-8E4C-9382-49F569BAA4C9}"/>
                  </a:ext>
                </a:extLst>
              </p:cNvPr>
              <p:cNvSpPr txBox="1"/>
              <p:nvPr/>
            </p:nvSpPr>
            <p:spPr>
              <a:xfrm>
                <a:off x="1712486" y="3401828"/>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10" name="TextBox 9">
                <a:extLst>
                  <a:ext uri="{FF2B5EF4-FFF2-40B4-BE49-F238E27FC236}">
                    <a16:creationId xmlns:a16="http://schemas.microsoft.com/office/drawing/2014/main" id="{7D418854-6D6A-8E4C-9382-49F569BAA4C9}"/>
                  </a:ext>
                </a:extLst>
              </p:cNvPr>
              <p:cNvSpPr txBox="1">
                <a:spLocks noRot="1" noChangeAspect="1" noMove="1" noResize="1" noEditPoints="1" noAdjustHandles="1" noChangeArrowheads="1" noChangeShapeType="1" noTextEdit="1"/>
              </p:cNvSpPr>
              <p:nvPr/>
            </p:nvSpPr>
            <p:spPr>
              <a:xfrm>
                <a:off x="1712486" y="3401828"/>
                <a:ext cx="2440283" cy="709618"/>
              </a:xfrm>
              <a:prstGeom prst="rect">
                <a:avLst/>
              </a:prstGeom>
              <a:blipFill>
                <a:blip r:embed="rId5"/>
                <a:stretch>
                  <a:fillRect t="-136842" b="-1824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948043C-9455-344B-9373-6A1A4D87F229}"/>
              </a:ext>
            </a:extLst>
          </p:cNvPr>
          <p:cNvSpPr>
            <a:spLocks noGrp="1"/>
          </p:cNvSpPr>
          <p:nvPr>
            <p:ph type="sldNum" sz="quarter" idx="12"/>
          </p:nvPr>
        </p:nvSpPr>
        <p:spPr/>
        <p:txBody>
          <a:bodyPr/>
          <a:lstStyle/>
          <a:p>
            <a:fld id="{501927F6-D0FC-8240-83C7-4CF0F4801AFE}" type="slidenum">
              <a:rPr lang="en-US" smtClean="0"/>
              <a:t>15</a:t>
            </a:fld>
            <a:endParaRPr lang="en-US"/>
          </a:p>
        </p:txBody>
      </p:sp>
    </p:spTree>
    <p:extLst>
      <p:ext uri="{BB962C8B-B14F-4D97-AF65-F5344CB8AC3E}">
        <p14:creationId xmlns:p14="http://schemas.microsoft.com/office/powerpoint/2010/main" val="4111366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F16B3-5122-FA4C-B9D2-4DAD2457B45D}"/>
              </a:ext>
            </a:extLst>
          </p:cNvPr>
          <p:cNvSpPr>
            <a:spLocks noGrp="1"/>
          </p:cNvSpPr>
          <p:nvPr>
            <p:ph type="title"/>
          </p:nvPr>
        </p:nvSpPr>
        <p:spPr/>
        <p:txBody>
          <a:bodyPr/>
          <a:lstStyle/>
          <a:p>
            <a:r>
              <a:rPr lang="en-US" dirty="0"/>
              <a:t>Example 2: Graph attention networks (GAT)</a:t>
            </a:r>
          </a:p>
        </p:txBody>
      </p:sp>
      <p:pic>
        <p:nvPicPr>
          <p:cNvPr id="5" name="Content Placeholder 4">
            <a:extLst>
              <a:ext uri="{FF2B5EF4-FFF2-40B4-BE49-F238E27FC236}">
                <a16:creationId xmlns:a16="http://schemas.microsoft.com/office/drawing/2014/main" id="{3873F4E2-4C1B-C44A-B79C-0F815C6AA164}"/>
              </a:ext>
            </a:extLst>
          </p:cNvPr>
          <p:cNvPicPr>
            <a:picLocks noGrp="1" noChangeAspect="1"/>
          </p:cNvPicPr>
          <p:nvPr>
            <p:ph idx="4294967295"/>
          </p:nvPr>
        </p:nvPicPr>
        <p:blipFill>
          <a:blip r:embed="rId2"/>
          <a:stretch>
            <a:fillRect/>
          </a:stretch>
        </p:blipFill>
        <p:spPr>
          <a:xfrm>
            <a:off x="6352478" y="2571451"/>
            <a:ext cx="5408924" cy="2624245"/>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5A5594-ECDE-0D40-ADAE-01E55C54EE31}"/>
                  </a:ext>
                </a:extLst>
              </p:cNvPr>
              <p:cNvSpPr/>
              <p:nvPr/>
            </p:nvSpPr>
            <p:spPr>
              <a:xfrm>
                <a:off x="1133179" y="2937488"/>
                <a:ext cx="2316916" cy="540789"/>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endParaRPr lang="en-US" sz="2400" dirty="0"/>
              </a:p>
            </p:txBody>
          </p:sp>
        </mc:Choice>
        <mc:Fallback xmlns="">
          <p:sp>
            <p:nvSpPr>
              <p:cNvPr id="6" name="Rectangle 5">
                <a:extLst>
                  <a:ext uri="{FF2B5EF4-FFF2-40B4-BE49-F238E27FC236}">
                    <a16:creationId xmlns:a16="http://schemas.microsoft.com/office/drawing/2014/main" id="{D65A5594-ECDE-0D40-ADAE-01E55C54EE31}"/>
                  </a:ext>
                </a:extLst>
              </p:cNvPr>
              <p:cNvSpPr>
                <a:spLocks noRot="1" noChangeAspect="1" noMove="1" noResize="1" noEditPoints="1" noAdjustHandles="1" noChangeArrowheads="1" noChangeShapeType="1" noTextEdit="1"/>
              </p:cNvSpPr>
              <p:nvPr/>
            </p:nvSpPr>
            <p:spPr>
              <a:xfrm>
                <a:off x="1133179" y="2937488"/>
                <a:ext cx="2316916" cy="540789"/>
              </a:xfrm>
              <a:prstGeom prst="rect">
                <a:avLst/>
              </a:prstGeom>
              <a:blipFill>
                <a:blip r:embed="rId3"/>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412C9F-B4D8-BD45-BA37-45FE608283AD}"/>
                  </a:ext>
                </a:extLst>
              </p:cNvPr>
              <p:cNvSpPr/>
              <p:nvPr/>
            </p:nvSpPr>
            <p:spPr>
              <a:xfrm>
                <a:off x="1133179" y="4599487"/>
                <a:ext cx="2733376"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71412C9F-B4D8-BD45-BA37-45FE608283AD}"/>
                  </a:ext>
                </a:extLst>
              </p:cNvPr>
              <p:cNvSpPr>
                <a:spLocks noRot="1" noChangeAspect="1" noMove="1" noResize="1" noEditPoints="1" noAdjustHandles="1" noChangeArrowheads="1" noChangeShapeType="1" noTextEdit="1"/>
              </p:cNvSpPr>
              <p:nvPr/>
            </p:nvSpPr>
            <p:spPr>
              <a:xfrm>
                <a:off x="1133179" y="4599487"/>
                <a:ext cx="2733376" cy="540789"/>
              </a:xfrm>
              <a:prstGeom prst="rect">
                <a:avLst/>
              </a:prstGeom>
              <a:blipFill>
                <a:blip r:embed="rId4"/>
                <a:stretch>
                  <a:fillRect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3D88343-F6CC-444C-84B0-EFC0FEE0876C}"/>
                  </a:ext>
                </a:extLst>
              </p:cNvPr>
              <p:cNvSpPr/>
              <p:nvPr/>
            </p:nvSpPr>
            <p:spPr>
              <a:xfrm>
                <a:off x="1133179" y="5463638"/>
                <a:ext cx="6446188" cy="1082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rPr>
                            <m:t>𝑣𝑤</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LeakyReLU</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𝑎</m:t>
                                  </m:r>
                                </m:e>
                              </m:acc>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h</m:t>
                                  </m:r>
                                </m:e>
                              </m:acc>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r>
                            <a:rPr lang="en-US" sz="2400" b="0" i="1" smtClean="0">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num>
                        <m:den>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𝑁</m:t>
                                  </m:r>
                                </m:e>
                                <m:sub>
                                  <m:r>
                                    <a:rPr lang="en-US" sz="2400" b="0" i="1" smtClean="0">
                                      <a:latin typeface="Cambria Math" panose="02040503050406030204" pitchFamily="18" charset="0"/>
                                      <a:ea typeface="Cambria Math" panose="02040503050406030204" pitchFamily="18" charset="0"/>
                                    </a:rPr>
                                    <m:t>𝑣</m:t>
                                  </m:r>
                                </m:sub>
                              </m:sSub>
                            </m:sub>
                            <m:sup/>
                            <m:e>
                              <m:r>
                                <m:rPr>
                                  <m:sty m:val="p"/>
                                </m:rPr>
                                <a:rPr lang="en-US" sz="2400">
                                  <a:latin typeface="Cambria Math" panose="02040503050406030204" pitchFamily="18" charset="0"/>
                                </a:rPr>
                                <m:t>exp</m:t>
                              </m:r>
                              <m:r>
                                <a:rPr lang="en-US" sz="2400" i="1">
                                  <a:latin typeface="Cambria Math" panose="02040503050406030204" pitchFamily="18" charset="0"/>
                                </a:rPr>
                                <m:t>⁡(</m:t>
                              </m:r>
                              <m:r>
                                <m:rPr>
                                  <m:sty m:val="p"/>
                                </m:rPr>
                                <a:rPr lang="en-US" sz="2400" i="0">
                                  <a:latin typeface="Cambria Math" panose="02040503050406030204" pitchFamily="18" charset="0"/>
                                </a:rPr>
                                <m:t>LeakyReLU</m:t>
                              </m:r>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i="1">
                                      <a:latin typeface="Cambria Math" panose="02040503050406030204" pitchFamily="18" charset="0"/>
                                    </a:rPr>
                                    <m:t>𝑣</m:t>
                                  </m:r>
                                </m:sub>
                              </m:sSub>
                              <m:r>
                                <a:rPr lang="en-US" sz="2400" i="1">
                                  <a:latin typeface="Cambria Math" panose="02040503050406030204" pitchFamily="18" charset="0"/>
                                </a:rPr>
                                <m:t>||</m:t>
                              </m:r>
                              <m:r>
                                <a:rPr lang="en-US" sz="2400" i="1">
                                  <a:latin typeface="Cambria Math" panose="02040503050406030204" pitchFamily="18" charset="0"/>
                                </a:rPr>
                                <m:t>𝑊</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h</m:t>
                                      </m:r>
                                    </m:e>
                                  </m:acc>
                                </m:e>
                                <m:sub>
                                  <m:r>
                                    <a:rPr lang="en-US" sz="2400" b="0" i="1" smtClean="0">
                                      <a:latin typeface="Cambria Math" panose="02040503050406030204" pitchFamily="18" charset="0"/>
                                    </a:rPr>
                                    <m:t>𝑘</m:t>
                                  </m:r>
                                </m:sub>
                              </m:sSub>
                              <m:r>
                                <a:rPr lang="en-US" sz="2400" i="1">
                                  <a:latin typeface="Cambria Math" panose="02040503050406030204" pitchFamily="18" charset="0"/>
                                </a:rPr>
                                <m:t>]))</m:t>
                              </m:r>
                            </m:e>
                          </m:nary>
                        </m:den>
                      </m:f>
                    </m:oMath>
                  </m:oMathPara>
                </a14:m>
                <a:endParaRPr lang="en-US" sz="2400" dirty="0"/>
              </a:p>
            </p:txBody>
          </p:sp>
        </mc:Choice>
        <mc:Fallback xmlns="">
          <p:sp>
            <p:nvSpPr>
              <p:cNvPr id="11" name="Rectangle 10">
                <a:extLst>
                  <a:ext uri="{FF2B5EF4-FFF2-40B4-BE49-F238E27FC236}">
                    <a16:creationId xmlns:a16="http://schemas.microsoft.com/office/drawing/2014/main" id="{A3D88343-F6CC-444C-84B0-EFC0FEE0876C}"/>
                  </a:ext>
                </a:extLst>
              </p:cNvPr>
              <p:cNvSpPr>
                <a:spLocks noRot="1" noChangeAspect="1" noMove="1" noResize="1" noEditPoints="1" noAdjustHandles="1" noChangeArrowheads="1" noChangeShapeType="1" noTextEdit="1"/>
              </p:cNvSpPr>
              <p:nvPr/>
            </p:nvSpPr>
            <p:spPr>
              <a:xfrm>
                <a:off x="1133179" y="5463638"/>
                <a:ext cx="6446188" cy="1082412"/>
              </a:xfrm>
              <a:prstGeom prst="rect">
                <a:avLst/>
              </a:prstGeom>
              <a:blipFill>
                <a:blip r:embed="rId5"/>
                <a:stretch>
                  <a:fillRect t="-2326" b="-7790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25F51AC-18D7-0548-A09F-1B07E58F6436}"/>
              </a:ext>
            </a:extLst>
          </p:cNvPr>
          <p:cNvSpPr txBox="1"/>
          <p:nvPr/>
        </p:nvSpPr>
        <p:spPr>
          <a:xfrm>
            <a:off x="976351" y="1690688"/>
            <a:ext cx="9641338" cy="830997"/>
          </a:xfrm>
          <a:prstGeom prst="rect">
            <a:avLst/>
          </a:prstGeom>
          <a:noFill/>
        </p:spPr>
        <p:txBody>
          <a:bodyPr wrap="square" rtlCol="0">
            <a:spAutoFit/>
          </a:bodyPr>
          <a:lstStyle/>
          <a:p>
            <a:r>
              <a:rPr lang="en-US" sz="2400" dirty="0"/>
              <a:t>GAT provides weighted sum over the neighborhood—Enables to selectively integrate information.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0416E4-0B84-C542-9F84-988DC7F8F6E7}"/>
                  </a:ext>
                </a:extLst>
              </p:cNvPr>
              <p:cNvSpPr txBox="1"/>
              <p:nvPr/>
            </p:nvSpPr>
            <p:spPr>
              <a:xfrm>
                <a:off x="1217692" y="3746219"/>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xmlns="">
          <p:sp>
            <p:nvSpPr>
              <p:cNvPr id="9" name="TextBox 8">
                <a:extLst>
                  <a:ext uri="{FF2B5EF4-FFF2-40B4-BE49-F238E27FC236}">
                    <a16:creationId xmlns:a16="http://schemas.microsoft.com/office/drawing/2014/main" id="{150416E4-0B84-C542-9F84-988DC7F8F6E7}"/>
                  </a:ext>
                </a:extLst>
              </p:cNvPr>
              <p:cNvSpPr txBox="1">
                <a:spLocks noRot="1" noChangeAspect="1" noMove="1" noResize="1" noEditPoints="1" noAdjustHandles="1" noChangeArrowheads="1" noChangeShapeType="1" noTextEdit="1"/>
              </p:cNvSpPr>
              <p:nvPr/>
            </p:nvSpPr>
            <p:spPr>
              <a:xfrm>
                <a:off x="1217692" y="3746219"/>
                <a:ext cx="2440283" cy="709618"/>
              </a:xfrm>
              <a:prstGeom prst="rect">
                <a:avLst/>
              </a:prstGeom>
              <a:blipFill>
                <a:blip r:embed="rId6"/>
                <a:stretch>
                  <a:fillRect t="-136842" b="-1824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1E58A4-C1EE-D24B-8B98-31196B26299E}"/>
              </a:ext>
            </a:extLst>
          </p:cNvPr>
          <p:cNvSpPr>
            <a:spLocks noGrp="1"/>
          </p:cNvSpPr>
          <p:nvPr>
            <p:ph type="sldNum" sz="quarter" idx="12"/>
          </p:nvPr>
        </p:nvSpPr>
        <p:spPr/>
        <p:txBody>
          <a:bodyPr/>
          <a:lstStyle/>
          <a:p>
            <a:fld id="{501927F6-D0FC-8240-83C7-4CF0F4801AFE}" type="slidenum">
              <a:rPr lang="en-US" smtClean="0"/>
              <a:t>16</a:t>
            </a:fld>
            <a:endParaRPr lang="en-US"/>
          </a:p>
        </p:txBody>
      </p:sp>
    </p:spTree>
    <p:extLst>
      <p:ext uri="{BB962C8B-B14F-4D97-AF65-F5344CB8AC3E}">
        <p14:creationId xmlns:p14="http://schemas.microsoft.com/office/powerpoint/2010/main" val="2449199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A1AA1E-ABC3-4040-806F-4AE800E239FC}"/>
              </a:ext>
            </a:extLst>
          </p:cNvPr>
          <p:cNvSpPr>
            <a:spLocks noGrp="1"/>
          </p:cNvSpPr>
          <p:nvPr>
            <p:ph type="title"/>
          </p:nvPr>
        </p:nvSpPr>
        <p:spPr/>
        <p:txBody>
          <a:bodyPr>
            <a:normAutofit/>
          </a:bodyPr>
          <a:lstStyle/>
          <a:p>
            <a:r>
              <a:rPr lang="en-US" dirty="0"/>
              <a:t>Example 3: Relational graph convolution networks (RGCN)</a:t>
            </a:r>
          </a:p>
        </p:txBody>
      </p:sp>
      <p:pic>
        <p:nvPicPr>
          <p:cNvPr id="5" name="Content Placeholder 4">
            <a:extLst>
              <a:ext uri="{FF2B5EF4-FFF2-40B4-BE49-F238E27FC236}">
                <a16:creationId xmlns:a16="http://schemas.microsoft.com/office/drawing/2014/main" id="{DB29A40B-2F8E-1442-B866-79F0D5F4E5AC}"/>
              </a:ext>
            </a:extLst>
          </p:cNvPr>
          <p:cNvPicPr>
            <a:picLocks noGrp="1" noChangeAspect="1"/>
          </p:cNvPicPr>
          <p:nvPr>
            <p:ph idx="4294967295"/>
          </p:nvPr>
        </p:nvPicPr>
        <p:blipFill>
          <a:blip r:embed="rId3"/>
          <a:stretch>
            <a:fillRect/>
          </a:stretch>
        </p:blipFill>
        <p:spPr>
          <a:xfrm>
            <a:off x="7525145" y="1979447"/>
            <a:ext cx="3760787" cy="4116387"/>
          </a:xfrm>
        </p:spPr>
      </p:pic>
      <p:pic>
        <p:nvPicPr>
          <p:cNvPr id="6" name="Picture 5">
            <a:extLst>
              <a:ext uri="{FF2B5EF4-FFF2-40B4-BE49-F238E27FC236}">
                <a16:creationId xmlns:a16="http://schemas.microsoft.com/office/drawing/2014/main" id="{DA0ABFE3-868C-B947-B83A-9CCBEDE9DE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195" y="2765590"/>
            <a:ext cx="3479181" cy="179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4390A96E-9137-EF4D-B056-D8CAEE38BCAB}"/>
              </a:ext>
            </a:extLst>
          </p:cNvPr>
          <p:cNvSpPr txBox="1"/>
          <p:nvPr/>
        </p:nvSpPr>
        <p:spPr>
          <a:xfrm>
            <a:off x="838200" y="1821289"/>
            <a:ext cx="5520668" cy="830997"/>
          </a:xfrm>
          <a:prstGeom prst="rect">
            <a:avLst/>
          </a:prstGeom>
          <a:noFill/>
        </p:spPr>
        <p:txBody>
          <a:bodyPr wrap="square" rtlCol="0">
            <a:spAutoFit/>
          </a:bodyPr>
          <a:lstStyle/>
          <a:p>
            <a:r>
              <a:rPr lang="en-US" sz="2400" dirty="0"/>
              <a:t>Handles graphs whose nodes are connected with different relations.</a:t>
            </a:r>
          </a:p>
        </p:txBody>
      </p:sp>
      <p:grpSp>
        <p:nvGrpSpPr>
          <p:cNvPr id="13" name="Group 12">
            <a:extLst>
              <a:ext uri="{FF2B5EF4-FFF2-40B4-BE49-F238E27FC236}">
                <a16:creationId xmlns:a16="http://schemas.microsoft.com/office/drawing/2014/main" id="{5BC5322D-FC2D-5B4A-9807-C4006EEF8111}"/>
              </a:ext>
            </a:extLst>
          </p:cNvPr>
          <p:cNvGrpSpPr/>
          <p:nvPr/>
        </p:nvGrpSpPr>
        <p:grpSpPr>
          <a:xfrm>
            <a:off x="838200" y="4809504"/>
            <a:ext cx="5799023" cy="1953765"/>
            <a:chOff x="838200" y="4809504"/>
            <a:chExt cx="5799023" cy="1953765"/>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5DCD6BC-06E6-8744-89AD-0300723A8E81}"/>
                    </a:ext>
                  </a:extLst>
                </p:cNvPr>
                <p:cNvSpPr/>
                <p:nvPr/>
              </p:nvSpPr>
              <p:spPr>
                <a:xfrm>
                  <a:off x="838200" y="4809504"/>
                  <a:ext cx="5799023" cy="685957"/>
                </a:xfrm>
                <a:prstGeom prst="rect">
                  <a:avLst/>
                </a:prstGeom>
              </p:spPr>
              <p:txBody>
                <a:bodyPr wrap="none">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𝑀</m:t>
                          </m:r>
                        </m:e>
                        <m:sub>
                          <m:r>
                            <a:rPr lang="en-US" sz="2400" i="1">
                              <a:latin typeface="Cambria Math" panose="02040503050406030204" pitchFamily="18" charset="0"/>
                            </a:rPr>
                            <m:t>𝑣𝑤</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𝑟</m:t>
                              </m:r>
                            </m:sub>
                          </m:sSub>
                        </m:den>
                      </m:f>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𝑊</m:t>
                          </m:r>
                        </m:e>
                        <m:sub>
                          <m:r>
                            <a:rPr lang="en-US" sz="2400" b="0" i="1" smtClean="0">
                              <a:latin typeface="Cambria Math" panose="02040503050406030204" pitchFamily="18" charset="0"/>
                            </a:rPr>
                            <m:t>𝑟</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𝑤</m:t>
                          </m:r>
                        </m:sub>
                        <m:sup>
                          <m:d>
                            <m:dPr>
                              <m:ctrlPr>
                                <a:rPr lang="en-US" sz="2400" i="1">
                                  <a:latin typeface="Cambria Math" panose="02040503050406030204" pitchFamily="18" charset="0"/>
                                </a:rPr>
                              </m:ctrlPr>
                            </m:dPr>
                            <m:e>
                              <m:r>
                                <a:rPr lang="en-US" sz="2400" i="1">
                                  <a:latin typeface="Cambria Math" panose="02040503050406030204" pitchFamily="18" charset="0"/>
                                </a:rPr>
                                <m:t>𝑙</m:t>
                              </m:r>
                              <m:r>
                                <a:rPr lang="en-US" sz="2400" i="1">
                                  <a:latin typeface="Cambria Math" panose="02040503050406030204" pitchFamily="18" charset="0"/>
                                </a:rPr>
                                <m:t>−1</m:t>
                              </m:r>
                            </m:e>
                          </m:d>
                        </m:sup>
                      </m:sSubSup>
                    </m:oMath>
                  </a14:m>
                  <a:r>
                    <a:rPr lang="en-US" sz="2400" dirty="0"/>
                    <a:t>, </a:t>
                  </a:r>
                  <a:r>
                    <a:rPr lang="en-US" sz="2400" i="1" dirty="0"/>
                    <a:t>r</a:t>
                  </a:r>
                  <a:r>
                    <a:rPr lang="en-US" sz="2400" dirty="0"/>
                    <a:t> is the relation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𝑣𝑤</m:t>
                          </m:r>
                        </m:sub>
                      </m:sSub>
                    </m:oMath>
                  </a14:m>
                  <a:r>
                    <a:rPr lang="en-US" sz="2400" dirty="0"/>
                    <a:t>.</a:t>
                  </a:r>
                </a:p>
              </p:txBody>
            </p:sp>
          </mc:Choice>
          <mc:Fallback>
            <p:sp>
              <p:nvSpPr>
                <p:cNvPr id="7" name="Rectangle 6">
                  <a:extLst>
                    <a:ext uri="{FF2B5EF4-FFF2-40B4-BE49-F238E27FC236}">
                      <a16:creationId xmlns:a16="http://schemas.microsoft.com/office/drawing/2014/main" id="{35DCD6BC-06E6-8744-89AD-0300723A8E81}"/>
                    </a:ext>
                  </a:extLst>
                </p:cNvPr>
                <p:cNvSpPr>
                  <a:spLocks noRot="1" noChangeAspect="1" noMove="1" noResize="1" noEditPoints="1" noAdjustHandles="1" noChangeArrowheads="1" noChangeShapeType="1" noTextEdit="1"/>
                </p:cNvSpPr>
                <p:nvPr/>
              </p:nvSpPr>
              <p:spPr>
                <a:xfrm>
                  <a:off x="838200" y="4809504"/>
                  <a:ext cx="5799023" cy="685957"/>
                </a:xfrm>
                <a:prstGeom prst="rect">
                  <a:avLst/>
                </a:prstGeom>
                <a:blipFill>
                  <a:blip r:embed="rId5"/>
                  <a:stretch>
                    <a:fillRect l="-218" r="-4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7449DBA-1BD3-2042-8EB4-795C99B6E7AF}"/>
                    </a:ext>
                  </a:extLst>
                </p:cNvPr>
                <p:cNvSpPr/>
                <p:nvPr/>
              </p:nvSpPr>
              <p:spPr>
                <a:xfrm>
                  <a:off x="838200" y="6222480"/>
                  <a:ext cx="2703817" cy="5407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m:t>
                            </m:r>
                          </m:e>
                          <m:sub>
                            <m:r>
                              <a:rPr lang="en-US" sz="2400" i="1">
                                <a:latin typeface="Cambria Math" panose="02040503050406030204" pitchFamily="18" charset="0"/>
                              </a:rPr>
                              <m:t>𝑣</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𝑊</m:t>
                            </m:r>
                          </m:e>
                          <m: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𝑙</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9" name="Rectangle 8">
                  <a:extLst>
                    <a:ext uri="{FF2B5EF4-FFF2-40B4-BE49-F238E27FC236}">
                      <a16:creationId xmlns:a16="http://schemas.microsoft.com/office/drawing/2014/main" id="{F7449DBA-1BD3-2042-8EB4-795C99B6E7AF}"/>
                    </a:ext>
                  </a:extLst>
                </p:cNvPr>
                <p:cNvSpPr>
                  <a:spLocks noRot="1" noChangeAspect="1" noMove="1" noResize="1" noEditPoints="1" noAdjustHandles="1" noChangeArrowheads="1" noChangeShapeType="1" noTextEdit="1"/>
                </p:cNvSpPr>
                <p:nvPr/>
              </p:nvSpPr>
              <p:spPr>
                <a:xfrm>
                  <a:off x="838200" y="6222480"/>
                  <a:ext cx="2703817" cy="540789"/>
                </a:xfrm>
                <a:prstGeom prst="rect">
                  <a:avLst/>
                </a:prstGeom>
                <a:blipFill>
                  <a:blip r:embed="rId6"/>
                  <a:stretch>
                    <a:fillRect b="-11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6AD078C-6F41-694B-88ED-0FB9F4608926}"/>
                    </a:ext>
                  </a:extLst>
                </p:cNvPr>
                <p:cNvSpPr txBox="1"/>
                <p:nvPr/>
              </p:nvSpPr>
              <p:spPr>
                <a:xfrm>
                  <a:off x="906068" y="5512862"/>
                  <a:ext cx="2440283" cy="7096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𝑣</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𝑣𝑤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e>
                        </m:nary>
                      </m:oMath>
                    </m:oMathPara>
                  </a14:m>
                  <a:endParaRPr lang="en-US" dirty="0"/>
                </a:p>
              </p:txBody>
            </p:sp>
          </mc:Choice>
          <mc:Fallback>
            <p:sp>
              <p:nvSpPr>
                <p:cNvPr id="10" name="TextBox 9">
                  <a:extLst>
                    <a:ext uri="{FF2B5EF4-FFF2-40B4-BE49-F238E27FC236}">
                      <a16:creationId xmlns:a16="http://schemas.microsoft.com/office/drawing/2014/main" id="{06AD078C-6F41-694B-88ED-0FB9F4608926}"/>
                    </a:ext>
                  </a:extLst>
                </p:cNvPr>
                <p:cNvSpPr txBox="1">
                  <a:spLocks noRot="1" noChangeAspect="1" noMove="1" noResize="1" noEditPoints="1" noAdjustHandles="1" noChangeArrowheads="1" noChangeShapeType="1" noTextEdit="1"/>
                </p:cNvSpPr>
                <p:nvPr/>
              </p:nvSpPr>
              <p:spPr>
                <a:xfrm>
                  <a:off x="906068" y="5512862"/>
                  <a:ext cx="2440283" cy="709618"/>
                </a:xfrm>
                <a:prstGeom prst="rect">
                  <a:avLst/>
                </a:prstGeom>
                <a:blipFill>
                  <a:blip r:embed="rId7"/>
                  <a:stretch>
                    <a:fillRect t="-136842" b="-182456"/>
                  </a:stretch>
                </a:blipFill>
              </p:spPr>
              <p:txBody>
                <a:bodyPr/>
                <a:lstStyle/>
                <a:p>
                  <a:r>
                    <a:rPr lang="en-US">
                      <a:noFill/>
                    </a:rPr>
                    <a:t> </a:t>
                  </a:r>
                </a:p>
              </p:txBody>
            </p:sp>
          </mc:Fallback>
        </mc:AlternateContent>
      </p:grpSp>
      <p:sp>
        <p:nvSpPr>
          <p:cNvPr id="4" name="Slide Number Placeholder 3">
            <a:extLst>
              <a:ext uri="{FF2B5EF4-FFF2-40B4-BE49-F238E27FC236}">
                <a16:creationId xmlns:a16="http://schemas.microsoft.com/office/drawing/2014/main" id="{E915D810-E438-E649-AE96-235521CD53B8}"/>
              </a:ext>
            </a:extLst>
          </p:cNvPr>
          <p:cNvSpPr>
            <a:spLocks noGrp="1"/>
          </p:cNvSpPr>
          <p:nvPr>
            <p:ph type="sldNum" sz="quarter" idx="12"/>
          </p:nvPr>
        </p:nvSpPr>
        <p:spPr/>
        <p:txBody>
          <a:bodyPr/>
          <a:lstStyle/>
          <a:p>
            <a:fld id="{501927F6-D0FC-8240-83C7-4CF0F4801AFE}" type="slidenum">
              <a:rPr lang="en-US" smtClean="0"/>
              <a:t>17</a:t>
            </a:fld>
            <a:endParaRPr lang="en-US"/>
          </a:p>
        </p:txBody>
      </p:sp>
    </p:spTree>
    <p:extLst>
      <p:ext uri="{BB962C8B-B14F-4D97-AF65-F5344CB8AC3E}">
        <p14:creationId xmlns:p14="http://schemas.microsoft.com/office/powerpoint/2010/main" val="288364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21A1-F874-0245-905B-1445E21C94BB}"/>
              </a:ext>
            </a:extLst>
          </p:cNvPr>
          <p:cNvSpPr>
            <a:spLocks noGrp="1"/>
          </p:cNvSpPr>
          <p:nvPr>
            <p:ph type="title"/>
          </p:nvPr>
        </p:nvSpPr>
        <p:spPr/>
        <p:txBody>
          <a:bodyPr/>
          <a:lstStyle/>
          <a:p>
            <a:r>
              <a:rPr lang="en-US" dirty="0"/>
              <a:t>How to train an end-to-end GNN?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20922C-F828-3846-A05C-EA7B830EBAB9}"/>
                  </a:ext>
                </a:extLst>
              </p:cNvPr>
              <p:cNvSpPr>
                <a:spLocks noGrp="1"/>
              </p:cNvSpPr>
              <p:nvPr>
                <p:ph idx="1"/>
              </p:nvPr>
            </p:nvSpPr>
            <p:spPr/>
            <p:txBody>
              <a:bodyPr/>
              <a:lstStyle/>
              <a:p>
                <a:r>
                  <a:rPr lang="en-US" dirty="0"/>
                  <a:t>An L-layer GNN computes node embeddings</a:t>
                </a:r>
              </a:p>
              <a:p>
                <a:endParaRPr lang="en-US" dirty="0"/>
              </a:p>
              <a:p>
                <a:endParaRPr lang="en-US" dirty="0"/>
              </a:p>
              <a:p>
                <a:pPr marL="0" indent="0">
                  <a:buNone/>
                </a:pPr>
                <a:endParaRPr lang="en-US" dirty="0"/>
              </a:p>
              <a:p>
                <a:endParaRPr lang="en-US" dirty="0"/>
              </a:p>
              <a:p>
                <a:pPr marL="0" indent="0">
                  <a:buNone/>
                </a:pPr>
                <a:endParaRPr lang="en-US" dirty="0"/>
              </a:p>
              <a:p>
                <a:r>
                  <a:rPr lang="en-US" dirty="0"/>
                  <a:t>We use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a14:m>
                <a:r>
                  <a:rPr lang="en-US" dirty="0"/>
                  <a:t> in a downstream model, often an MLP, trained with any loss function.</a:t>
                </a:r>
              </a:p>
            </p:txBody>
          </p:sp>
        </mc:Choice>
        <mc:Fallback>
          <p:sp>
            <p:nvSpPr>
              <p:cNvPr id="3" name="Content Placeholder 2">
                <a:extLst>
                  <a:ext uri="{FF2B5EF4-FFF2-40B4-BE49-F238E27FC236}">
                    <a16:creationId xmlns:a16="http://schemas.microsoft.com/office/drawing/2014/main" id="{8220922C-F828-3846-A05C-EA7B830EBAB9}"/>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F6F855-C349-8042-9BE4-C79B6F888539}"/>
                  </a:ext>
                </a:extLst>
              </p:cNvPr>
              <p:cNvSpPr txBox="1"/>
              <p:nvPr/>
            </p:nvSpPr>
            <p:spPr>
              <a:xfrm>
                <a:off x="1333244" y="2724079"/>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5" name="TextBox 4">
                <a:extLst>
                  <a:ext uri="{FF2B5EF4-FFF2-40B4-BE49-F238E27FC236}">
                    <a16:creationId xmlns:a16="http://schemas.microsoft.com/office/drawing/2014/main" id="{39F6F855-C349-8042-9BE4-C79B6F888539}"/>
                  </a:ext>
                </a:extLst>
              </p:cNvPr>
              <p:cNvSpPr txBox="1">
                <a:spLocks noRot="1" noChangeAspect="1" noMove="1" noResize="1" noEditPoints="1" noAdjustHandles="1" noChangeArrowheads="1" noChangeShapeType="1" noTextEdit="1"/>
              </p:cNvSpPr>
              <p:nvPr/>
            </p:nvSpPr>
            <p:spPr>
              <a:xfrm>
                <a:off x="1333244" y="2724079"/>
                <a:ext cx="3692165" cy="707886"/>
              </a:xfrm>
              <a:prstGeom prst="rect">
                <a:avLst/>
              </a:prstGeom>
              <a:blipFill>
                <a:blip r:embed="rId3"/>
                <a:stretch>
                  <a:fillRect l="-342" t="-135088" r="-1370" b="-182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E7E132-3567-C247-A809-C5CE48F7C4B8}"/>
                  </a:ext>
                </a:extLst>
              </p:cNvPr>
              <p:cNvSpPr txBox="1"/>
              <p:nvPr/>
            </p:nvSpPr>
            <p:spPr>
              <a:xfrm>
                <a:off x="1333244" y="3788450"/>
                <a:ext cx="2123209"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95E7E132-3567-C247-A809-C5CE48F7C4B8}"/>
                  </a:ext>
                </a:extLst>
              </p:cNvPr>
              <p:cNvSpPr txBox="1">
                <a:spLocks noRot="1" noChangeAspect="1" noMove="1" noResize="1" noEditPoints="1" noAdjustHandles="1" noChangeArrowheads="1" noChangeShapeType="1" noTextEdit="1"/>
              </p:cNvSpPr>
              <p:nvPr/>
            </p:nvSpPr>
            <p:spPr>
              <a:xfrm>
                <a:off x="1333244" y="3788450"/>
                <a:ext cx="2123209" cy="336311"/>
              </a:xfrm>
              <a:prstGeom prst="rect">
                <a:avLst/>
              </a:prstGeom>
              <a:blipFill>
                <a:blip r:embed="rId4"/>
                <a:stretch>
                  <a:fillRect l="-1786" t="-3571" r="-2976" b="-25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0DFD851-7522-8543-B9E9-D17E27D31641}"/>
              </a:ext>
            </a:extLst>
          </p:cNvPr>
          <p:cNvSpPr>
            <a:spLocks noGrp="1"/>
          </p:cNvSpPr>
          <p:nvPr>
            <p:ph type="sldNum" sz="quarter" idx="12"/>
          </p:nvPr>
        </p:nvSpPr>
        <p:spPr/>
        <p:txBody>
          <a:bodyPr/>
          <a:lstStyle/>
          <a:p>
            <a:fld id="{F80AC90F-806A-4640-838C-5DDD1BCE92DF}" type="slidenum">
              <a:rPr lang="en-US" smtClean="0"/>
              <a:t>18</a:t>
            </a:fld>
            <a:endParaRPr lang="en-US"/>
          </a:p>
        </p:txBody>
      </p:sp>
      <p:pic>
        <p:nvPicPr>
          <p:cNvPr id="8" name="Picture 7" descr="A close up of a mans face&#10;&#10;Description automatically generated">
            <a:extLst>
              <a:ext uri="{FF2B5EF4-FFF2-40B4-BE49-F238E27FC236}">
                <a16:creationId xmlns:a16="http://schemas.microsoft.com/office/drawing/2014/main" id="{FFD257A5-2DF5-0744-954F-23DC56FEB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07514"/>
            <a:ext cx="6096000" cy="1609736"/>
          </a:xfrm>
          <a:prstGeom prst="rect">
            <a:avLst/>
          </a:prstGeom>
        </p:spPr>
      </p:pic>
    </p:spTree>
    <p:extLst>
      <p:ext uri="{BB962C8B-B14F-4D97-AF65-F5344CB8AC3E}">
        <p14:creationId xmlns:p14="http://schemas.microsoft.com/office/powerpoint/2010/main" val="422358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3E7AB-9A66-EC49-AB2C-EC39EDCD0DC4}"/>
              </a:ext>
            </a:extLst>
          </p:cNvPr>
          <p:cNvSpPr>
            <a:spLocks noGrp="1"/>
          </p:cNvSpPr>
          <p:nvPr>
            <p:ph type="title"/>
          </p:nvPr>
        </p:nvSpPr>
        <p:spPr/>
        <p:txBody>
          <a:bodyPr/>
          <a:lstStyle/>
          <a:p>
            <a:r>
              <a:rPr lang="en-US" dirty="0"/>
              <a:t>Node classification with GNN</a:t>
            </a:r>
          </a:p>
        </p:txBody>
      </p:sp>
      <p:sp>
        <p:nvSpPr>
          <p:cNvPr id="3" name="Content Placeholder 2">
            <a:extLst>
              <a:ext uri="{FF2B5EF4-FFF2-40B4-BE49-F238E27FC236}">
                <a16:creationId xmlns:a16="http://schemas.microsoft.com/office/drawing/2014/main" id="{97BEDBC6-8CE2-B346-9C3E-99EF6331571D}"/>
              </a:ext>
            </a:extLst>
          </p:cNvPr>
          <p:cNvSpPr>
            <a:spLocks noGrp="1"/>
          </p:cNvSpPr>
          <p:nvPr>
            <p:ph idx="1"/>
          </p:nvPr>
        </p:nvSpPr>
        <p:spPr>
          <a:xfrm>
            <a:off x="838200" y="1605756"/>
            <a:ext cx="10515600" cy="4351338"/>
          </a:xfrm>
        </p:spPr>
        <p:txBody>
          <a:bodyPr/>
          <a:lstStyle/>
          <a:p>
            <a:r>
              <a:rPr lang="en-US" dirty="0"/>
              <a:t>Node classification is trained in the semi-supervised setting.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888A98B-98B2-E343-A8FA-73F007757011}"/>
                  </a:ext>
                </a:extLst>
              </p:cNvPr>
              <p:cNvSpPr txBox="1"/>
              <p:nvPr/>
            </p:nvSpPr>
            <p:spPr>
              <a:xfrm>
                <a:off x="3252865" y="2503357"/>
                <a:ext cx="5065041" cy="448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CrossEntryLoss</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r>
                        <a:rPr lang="en-US" sz="2400" b="0" i="1" smtClean="0">
                          <a:latin typeface="Cambria Math" panose="02040503050406030204" pitchFamily="18" charset="0"/>
                        </a:rPr>
                        <m:t>𝑊</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𝑙𝑎𝑏𝑒𝑙</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7888A98B-98B2-E343-A8FA-73F007757011}"/>
                  </a:ext>
                </a:extLst>
              </p:cNvPr>
              <p:cNvSpPr txBox="1">
                <a:spLocks noRot="1" noChangeAspect="1" noMove="1" noResize="1" noEditPoints="1" noAdjustHandles="1" noChangeArrowheads="1" noChangeShapeType="1" noTextEdit="1"/>
              </p:cNvSpPr>
              <p:nvPr/>
            </p:nvSpPr>
            <p:spPr>
              <a:xfrm>
                <a:off x="3252865" y="2503357"/>
                <a:ext cx="5065041" cy="448456"/>
              </a:xfrm>
              <a:prstGeom prst="rect">
                <a:avLst/>
              </a:prstGeom>
              <a:blipFill>
                <a:blip r:embed="rId3"/>
                <a:stretch>
                  <a:fillRect l="-750" t="-2778" r="-1500" b="-305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7C7990F-B89A-184C-9630-C65EE623A19D}"/>
              </a:ext>
            </a:extLst>
          </p:cNvPr>
          <p:cNvPicPr>
            <a:picLocks noChangeAspect="1"/>
          </p:cNvPicPr>
          <p:nvPr/>
        </p:nvPicPr>
        <p:blipFill>
          <a:blip r:embed="rId4"/>
          <a:stretch>
            <a:fillRect/>
          </a:stretch>
        </p:blipFill>
        <p:spPr>
          <a:xfrm>
            <a:off x="450850" y="4001294"/>
            <a:ext cx="11290300" cy="1955800"/>
          </a:xfrm>
          <a:prstGeom prst="rect">
            <a:avLst/>
          </a:prstGeom>
        </p:spPr>
      </p:pic>
      <p:sp>
        <p:nvSpPr>
          <p:cNvPr id="6" name="TextBox 5">
            <a:extLst>
              <a:ext uri="{FF2B5EF4-FFF2-40B4-BE49-F238E27FC236}">
                <a16:creationId xmlns:a16="http://schemas.microsoft.com/office/drawing/2014/main" id="{394B245E-A573-544B-BEEA-DC1B9BAFD17E}"/>
              </a:ext>
            </a:extLst>
          </p:cNvPr>
          <p:cNvSpPr txBox="1"/>
          <p:nvPr/>
        </p:nvSpPr>
        <p:spPr>
          <a:xfrm>
            <a:off x="1184223" y="3631962"/>
            <a:ext cx="301686" cy="369332"/>
          </a:xfrm>
          <a:prstGeom prst="rect">
            <a:avLst/>
          </a:prstGeom>
          <a:noFill/>
        </p:spPr>
        <p:txBody>
          <a:bodyPr wrap="none" rtlCol="0">
            <a:spAutoFit/>
          </a:bodyPr>
          <a:lstStyle/>
          <a:p>
            <a:r>
              <a:rPr lang="en-US" dirty="0"/>
              <a:t>0</a:t>
            </a:r>
          </a:p>
        </p:txBody>
      </p:sp>
      <p:sp>
        <p:nvSpPr>
          <p:cNvPr id="7" name="TextBox 6">
            <a:extLst>
              <a:ext uri="{FF2B5EF4-FFF2-40B4-BE49-F238E27FC236}">
                <a16:creationId xmlns:a16="http://schemas.microsoft.com/office/drawing/2014/main" id="{1E817BC6-2C12-8C41-955A-3B19DEB5D45E}"/>
              </a:ext>
            </a:extLst>
          </p:cNvPr>
          <p:cNvSpPr txBox="1"/>
          <p:nvPr/>
        </p:nvSpPr>
        <p:spPr>
          <a:xfrm>
            <a:off x="3102022" y="3631962"/>
            <a:ext cx="301686"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CE57CCF-7311-BE4C-8C08-FA26B151FA1A}"/>
              </a:ext>
            </a:extLst>
          </p:cNvPr>
          <p:cNvSpPr txBox="1"/>
          <p:nvPr/>
        </p:nvSpPr>
        <p:spPr>
          <a:xfrm>
            <a:off x="5310112" y="3681691"/>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A5428F90-4804-7141-A8A4-B71C0C8649BA}"/>
              </a:ext>
            </a:extLst>
          </p:cNvPr>
          <p:cNvSpPr txBox="1"/>
          <p:nvPr/>
        </p:nvSpPr>
        <p:spPr>
          <a:xfrm>
            <a:off x="7227911" y="3681691"/>
            <a:ext cx="292068" cy="369332"/>
          </a:xfrm>
          <a:prstGeom prst="rect">
            <a:avLst/>
          </a:prstGeom>
          <a:noFill/>
        </p:spPr>
        <p:txBody>
          <a:bodyPr wrap="none" rtlCol="0">
            <a:spAutoFit/>
          </a:bodyPr>
          <a:lstStyle/>
          <a:p>
            <a:r>
              <a:rPr lang="en-US" dirty="0"/>
              <a:t>?</a:t>
            </a:r>
          </a:p>
        </p:txBody>
      </p:sp>
      <p:sp>
        <p:nvSpPr>
          <p:cNvPr id="10" name="TextBox 9">
            <a:extLst>
              <a:ext uri="{FF2B5EF4-FFF2-40B4-BE49-F238E27FC236}">
                <a16:creationId xmlns:a16="http://schemas.microsoft.com/office/drawing/2014/main" id="{43092096-0920-6D47-B3C5-67B74AFFA47C}"/>
              </a:ext>
            </a:extLst>
          </p:cNvPr>
          <p:cNvSpPr txBox="1"/>
          <p:nvPr/>
        </p:nvSpPr>
        <p:spPr>
          <a:xfrm>
            <a:off x="8821234" y="3681691"/>
            <a:ext cx="29206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72EB49A5-5A23-274E-BD8B-DBA31C5A7305}"/>
              </a:ext>
            </a:extLst>
          </p:cNvPr>
          <p:cNvSpPr txBox="1"/>
          <p:nvPr/>
        </p:nvSpPr>
        <p:spPr>
          <a:xfrm>
            <a:off x="10861743" y="3681691"/>
            <a:ext cx="292068" cy="369332"/>
          </a:xfrm>
          <a:prstGeom prst="rect">
            <a:avLst/>
          </a:prstGeom>
          <a:noFill/>
        </p:spPr>
        <p:txBody>
          <a:bodyPr wrap="none" rtlCol="0">
            <a:spAutoFit/>
          </a:bodyPr>
          <a:lstStyle/>
          <a:p>
            <a:r>
              <a:rPr lang="en-US" dirty="0"/>
              <a:t>?</a:t>
            </a:r>
          </a:p>
        </p:txBody>
      </p:sp>
      <p:sp>
        <p:nvSpPr>
          <p:cNvPr id="12" name="Slide Number Placeholder 11">
            <a:extLst>
              <a:ext uri="{FF2B5EF4-FFF2-40B4-BE49-F238E27FC236}">
                <a16:creationId xmlns:a16="http://schemas.microsoft.com/office/drawing/2014/main" id="{AE2F3EB4-DEA8-2D47-AA64-42CA0640DD3E}"/>
              </a:ext>
            </a:extLst>
          </p:cNvPr>
          <p:cNvSpPr>
            <a:spLocks noGrp="1"/>
          </p:cNvSpPr>
          <p:nvPr>
            <p:ph type="sldNum" sz="quarter" idx="12"/>
          </p:nvPr>
        </p:nvSpPr>
        <p:spPr/>
        <p:txBody>
          <a:bodyPr/>
          <a:lstStyle/>
          <a:p>
            <a:fld id="{F80AC90F-806A-4640-838C-5DDD1BCE92DF}" type="slidenum">
              <a:rPr lang="en-US" smtClean="0"/>
              <a:t>19</a:t>
            </a:fld>
            <a:endParaRPr lang="en-US"/>
          </a:p>
        </p:txBody>
      </p:sp>
    </p:spTree>
    <p:extLst>
      <p:ext uri="{BB962C8B-B14F-4D97-AF65-F5344CB8AC3E}">
        <p14:creationId xmlns:p14="http://schemas.microsoft.com/office/powerpoint/2010/main" val="394010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8B0A-3430-584D-82F1-70910F085E2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FBF7246-3779-FD4B-BB56-E8F887064DB1}"/>
              </a:ext>
            </a:extLst>
          </p:cNvPr>
          <p:cNvSpPr>
            <a:spLocks noGrp="1"/>
          </p:cNvSpPr>
          <p:nvPr>
            <p:ph idx="1"/>
          </p:nvPr>
        </p:nvSpPr>
        <p:spPr/>
        <p:txBody>
          <a:bodyPr>
            <a:normAutofit/>
          </a:bodyPr>
          <a:lstStyle/>
          <a:p>
            <a:r>
              <a:rPr lang="en-US" dirty="0"/>
              <a:t>9:00-10:00		Overview of graph neural networks</a:t>
            </a:r>
          </a:p>
          <a:p>
            <a:r>
              <a:rPr lang="en-US" dirty="0"/>
              <a:t>10:00-10:30	Overview of deep graph library (DGL)</a:t>
            </a:r>
          </a:p>
          <a:p>
            <a:r>
              <a:rPr lang="en-US" dirty="0"/>
              <a:t>10:30-11:00 	Virtual coffee break</a:t>
            </a:r>
          </a:p>
          <a:p>
            <a:r>
              <a:rPr lang="en-US" dirty="0"/>
              <a:t>11:00-12:00	(Hands-on) GNN models for basic graph tasks</a:t>
            </a:r>
          </a:p>
          <a:p>
            <a:r>
              <a:rPr lang="en-US" dirty="0"/>
              <a:t>12:00-13:00	Virtual lunch break</a:t>
            </a:r>
          </a:p>
          <a:p>
            <a:r>
              <a:rPr lang="en-US" dirty="0"/>
              <a:t>13:00-14:30	(Hands-on) GNN training on large graphs</a:t>
            </a:r>
          </a:p>
          <a:p>
            <a:r>
              <a:rPr lang="en-US" dirty="0"/>
              <a:t>14:30-16:00	(Hands-on) Distributed GNN training</a:t>
            </a:r>
          </a:p>
        </p:txBody>
      </p:sp>
      <p:sp>
        <p:nvSpPr>
          <p:cNvPr id="4" name="Slide Number Placeholder 3">
            <a:extLst>
              <a:ext uri="{FF2B5EF4-FFF2-40B4-BE49-F238E27FC236}">
                <a16:creationId xmlns:a16="http://schemas.microsoft.com/office/drawing/2014/main" id="{F75C7280-E6C5-1641-8F66-59ED333BD0BB}"/>
              </a:ext>
            </a:extLst>
          </p:cNvPr>
          <p:cNvSpPr>
            <a:spLocks noGrp="1"/>
          </p:cNvSpPr>
          <p:nvPr>
            <p:ph type="sldNum" sz="quarter" idx="12"/>
          </p:nvPr>
        </p:nvSpPr>
        <p:spPr/>
        <p:txBody>
          <a:bodyPr/>
          <a:lstStyle/>
          <a:p>
            <a:fld id="{F80AC90F-806A-4640-838C-5DDD1BCE92DF}" type="slidenum">
              <a:rPr lang="en-US" smtClean="0"/>
              <a:t>2</a:t>
            </a:fld>
            <a:endParaRPr lang="en-US"/>
          </a:p>
        </p:txBody>
      </p:sp>
    </p:spTree>
    <p:extLst>
      <p:ext uri="{BB962C8B-B14F-4D97-AF65-F5344CB8AC3E}">
        <p14:creationId xmlns:p14="http://schemas.microsoft.com/office/powerpoint/2010/main" val="294373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55EE294-DB2B-5B4A-9203-58855A1C3D4D}"/>
              </a:ext>
            </a:extLst>
          </p:cNvPr>
          <p:cNvSpPr/>
          <p:nvPr/>
        </p:nvSpPr>
        <p:spPr>
          <a:xfrm>
            <a:off x="2888166" y="4673420"/>
            <a:ext cx="6255834" cy="21845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92B47-E791-A646-BA59-E52BC2C99F9F}"/>
              </a:ext>
            </a:extLst>
          </p:cNvPr>
          <p:cNvSpPr>
            <a:spLocks noGrp="1"/>
          </p:cNvSpPr>
          <p:nvPr>
            <p:ph type="title"/>
          </p:nvPr>
        </p:nvSpPr>
        <p:spPr/>
        <p:txBody>
          <a:bodyPr/>
          <a:lstStyle/>
          <a:p>
            <a:r>
              <a:rPr lang="en-US" dirty="0"/>
              <a:t>Link prediction with GNN</a:t>
            </a:r>
          </a:p>
        </p:txBody>
      </p:sp>
      <p:sp>
        <p:nvSpPr>
          <p:cNvPr id="3" name="Content Placeholder 2">
            <a:extLst>
              <a:ext uri="{FF2B5EF4-FFF2-40B4-BE49-F238E27FC236}">
                <a16:creationId xmlns:a16="http://schemas.microsoft.com/office/drawing/2014/main" id="{E35F3FA3-58B0-EA44-853B-F06529A3033C}"/>
              </a:ext>
            </a:extLst>
          </p:cNvPr>
          <p:cNvSpPr>
            <a:spLocks noGrp="1"/>
          </p:cNvSpPr>
          <p:nvPr>
            <p:ph idx="1"/>
          </p:nvPr>
        </p:nvSpPr>
        <p:spPr>
          <a:xfrm>
            <a:off x="838200" y="1603725"/>
            <a:ext cx="10515600" cy="4351338"/>
          </a:xfrm>
        </p:spPr>
        <p:txBody>
          <a:bodyPr/>
          <a:lstStyle/>
          <a:p>
            <a:r>
              <a:rPr lang="en-US" dirty="0"/>
              <a:t>We train a link prediction model with connectivity of nodes as the training signal.</a:t>
            </a:r>
          </a:p>
          <a:p>
            <a:pPr lvl="1"/>
            <a:r>
              <a:rPr lang="en-US" dirty="0"/>
              <a:t>Positive edges are trained against a few negative edges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6811E6-28A7-B44F-B4E7-009069E413BA}"/>
                  </a:ext>
                </a:extLst>
              </p:cNvPr>
              <p:cNvSpPr txBox="1"/>
              <p:nvPr/>
            </p:nvSpPr>
            <p:spPr>
              <a:xfrm>
                <a:off x="2473501" y="3222725"/>
                <a:ext cx="7244997" cy="412549"/>
              </a:xfrm>
              <a:prstGeom prst="rect">
                <a:avLst/>
              </a:prstGeom>
              <a:noFill/>
            </p:spPr>
            <p:txBody>
              <a:bodyPr wrap="none" lIns="0" tIns="0" rIns="0" bIns="0"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b="0" i="0"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σ</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𝑇</m:t>
                        </m:r>
                      </m:sup>
                    </m:sSub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𝑤</m:t>
                        </m:r>
                      </m:sub>
                    </m:sSub>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𝑣</m:t>
                        </m:r>
                        <m:r>
                          <a:rPr lang="en-US" sz="2400" b="0" i="1" smtClean="0">
                            <a:latin typeface="Cambria Math" panose="02040503050406030204" pitchFamily="18" charset="0"/>
                          </a:rPr>
                          <m:t>)</m:t>
                        </m:r>
                      </m:sub>
                    </m:sSub>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log</m:t>
                        </m:r>
                        <m:r>
                          <a:rPr lang="en-US" sz="2400">
                            <a:latin typeface="Cambria Math" panose="02040503050406030204" pitchFamily="18" charset="0"/>
                          </a:rPr>
                          <m:t> (</m:t>
                        </m:r>
                        <m:r>
                          <m:rPr>
                            <m:sty m:val="p"/>
                          </m:rPr>
                          <a:rPr lang="el-GR" sz="2400" i="1">
                            <a:latin typeface="Cambria Math" panose="02040503050406030204" pitchFamily="18" charset="0"/>
                            <a:ea typeface="Cambria Math" panose="02040503050406030204" pitchFamily="18" charset="0"/>
                          </a:rPr>
                          <m:t>σ</m:t>
                        </m:r>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h</m:t>
                        </m:r>
                      </m:e>
                      <m:sub>
                        <m:r>
                          <a:rPr lang="en-US" sz="2400" i="1">
                            <a:latin typeface="Cambria Math" panose="02040503050406030204" pitchFamily="18" charset="0"/>
                          </a:rPr>
                          <m:t>𝑣</m:t>
                        </m:r>
                      </m:sub>
                      <m:sup>
                        <m:r>
                          <a:rPr lang="en-US" sz="2400" i="1">
                            <a:latin typeface="Cambria Math" panose="02040503050406030204" pitchFamily="18" charset="0"/>
                          </a:rPr>
                          <m:t>𝑇</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h</m:t>
                        </m:r>
                      </m:e>
                      <m: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𝑛</m:t>
                            </m:r>
                          </m:sub>
                        </m:sSub>
                      </m:sub>
                    </m:sSub>
                    <m:r>
                      <a:rPr lang="en-US" sz="2400" i="1">
                        <a:latin typeface="Cambria Math" panose="02040503050406030204" pitchFamily="18" charset="0"/>
                      </a:rPr>
                      <m:t>)</m:t>
                    </m:r>
                  </m:oMath>
                </a14:m>
                <a:r>
                  <a:rPr lang="en-US" sz="2400" dirty="0"/>
                  <a:t>)</a:t>
                </a:r>
              </a:p>
            </p:txBody>
          </p:sp>
        </mc:Choice>
        <mc:Fallback xmlns="">
          <p:sp>
            <p:nvSpPr>
              <p:cNvPr id="4" name="TextBox 3">
                <a:extLst>
                  <a:ext uri="{FF2B5EF4-FFF2-40B4-BE49-F238E27FC236}">
                    <a16:creationId xmlns:a16="http://schemas.microsoft.com/office/drawing/2014/main" id="{4D6811E6-28A7-B44F-B4E7-009069E413BA}"/>
                  </a:ext>
                </a:extLst>
              </p:cNvPr>
              <p:cNvSpPr txBox="1">
                <a:spLocks noRot="1" noChangeAspect="1" noMove="1" noResize="1" noEditPoints="1" noAdjustHandles="1" noChangeArrowheads="1" noChangeShapeType="1" noTextEdit="1"/>
              </p:cNvSpPr>
              <p:nvPr/>
            </p:nvSpPr>
            <p:spPr>
              <a:xfrm>
                <a:off x="2473501" y="3222725"/>
                <a:ext cx="7244997" cy="412549"/>
              </a:xfrm>
              <a:prstGeom prst="rect">
                <a:avLst/>
              </a:prstGeom>
              <a:blipFill>
                <a:blip r:embed="rId3"/>
                <a:stretch>
                  <a:fillRect l="-1401" t="-18182" r="-1576" b="-333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9F38F16-3843-9840-B53D-2C383B6280F9}"/>
              </a:ext>
            </a:extLst>
          </p:cNvPr>
          <p:cNvSpPr txBox="1"/>
          <p:nvPr/>
        </p:nvSpPr>
        <p:spPr>
          <a:xfrm>
            <a:off x="3372787" y="3923515"/>
            <a:ext cx="1953868" cy="461665"/>
          </a:xfrm>
          <a:prstGeom prst="rect">
            <a:avLst/>
          </a:prstGeom>
          <a:noFill/>
        </p:spPr>
        <p:txBody>
          <a:bodyPr wrap="none" rtlCol="0">
            <a:spAutoFit/>
          </a:bodyPr>
          <a:lstStyle/>
          <a:p>
            <a:r>
              <a:rPr lang="en-US" sz="2400" dirty="0"/>
              <a:t>Positive edges</a:t>
            </a:r>
          </a:p>
        </p:txBody>
      </p:sp>
      <p:sp>
        <p:nvSpPr>
          <p:cNvPr id="6" name="TextBox 5">
            <a:extLst>
              <a:ext uri="{FF2B5EF4-FFF2-40B4-BE49-F238E27FC236}">
                <a16:creationId xmlns:a16="http://schemas.microsoft.com/office/drawing/2014/main" id="{F03AC053-9C8C-CE40-9132-9428A86AFE3C}"/>
              </a:ext>
            </a:extLst>
          </p:cNvPr>
          <p:cNvSpPr txBox="1"/>
          <p:nvPr/>
        </p:nvSpPr>
        <p:spPr>
          <a:xfrm>
            <a:off x="7947285" y="3923515"/>
            <a:ext cx="2084481" cy="461665"/>
          </a:xfrm>
          <a:prstGeom prst="rect">
            <a:avLst/>
          </a:prstGeom>
          <a:noFill/>
        </p:spPr>
        <p:txBody>
          <a:bodyPr wrap="none" rtlCol="0">
            <a:spAutoFit/>
          </a:bodyPr>
          <a:lstStyle/>
          <a:p>
            <a:r>
              <a:rPr lang="en-US" sz="2400" dirty="0"/>
              <a:t>Negative edges</a:t>
            </a:r>
          </a:p>
        </p:txBody>
      </p:sp>
      <p:cxnSp>
        <p:nvCxnSpPr>
          <p:cNvPr id="8" name="Straight Arrow Connector 7">
            <a:extLst>
              <a:ext uri="{FF2B5EF4-FFF2-40B4-BE49-F238E27FC236}">
                <a16:creationId xmlns:a16="http://schemas.microsoft.com/office/drawing/2014/main" id="{DE3E4242-0C7C-F54B-9B61-B997ABAE0E60}"/>
              </a:ext>
            </a:extLst>
          </p:cNvPr>
          <p:cNvCxnSpPr>
            <a:stCxn id="5" idx="0"/>
          </p:cNvCxnSpPr>
          <p:nvPr/>
        </p:nvCxnSpPr>
        <p:spPr>
          <a:xfrm flipV="1">
            <a:off x="4349721" y="3635274"/>
            <a:ext cx="402161" cy="28824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6F4F13B-05C6-6440-B718-C9FD5870447A}"/>
              </a:ext>
            </a:extLst>
          </p:cNvPr>
          <p:cNvCxnSpPr>
            <a:stCxn id="6" idx="0"/>
          </p:cNvCxnSpPr>
          <p:nvPr/>
        </p:nvCxnSpPr>
        <p:spPr>
          <a:xfrm flipH="1" flipV="1">
            <a:off x="8769246" y="3635274"/>
            <a:ext cx="220280" cy="28824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389816-73EE-D444-A485-56D766241DA5}"/>
              </a:ext>
            </a:extLst>
          </p:cNvPr>
          <p:cNvCxnSpPr/>
          <p:nvPr/>
        </p:nvCxnSpPr>
        <p:spPr>
          <a:xfrm>
            <a:off x="4244716" y="3635274"/>
            <a:ext cx="105804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533DEE-1265-9146-8051-DB33E93E52B0}"/>
              </a:ext>
            </a:extLst>
          </p:cNvPr>
          <p:cNvCxnSpPr/>
          <p:nvPr/>
        </p:nvCxnSpPr>
        <p:spPr>
          <a:xfrm>
            <a:off x="8439462" y="3635274"/>
            <a:ext cx="9443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EF5283D-E931-BF4C-ABFD-79F95652D5C1}"/>
              </a:ext>
            </a:extLst>
          </p:cNvPr>
          <p:cNvPicPr>
            <a:picLocks noChangeAspect="1"/>
          </p:cNvPicPr>
          <p:nvPr/>
        </p:nvPicPr>
        <p:blipFill>
          <a:blip r:embed="rId4"/>
          <a:stretch>
            <a:fillRect/>
          </a:stretch>
        </p:blipFill>
        <p:spPr>
          <a:xfrm>
            <a:off x="4073785" y="4779963"/>
            <a:ext cx="3873500" cy="1397000"/>
          </a:xfrm>
          <a:prstGeom prst="rect">
            <a:avLst/>
          </a:prstGeom>
        </p:spPr>
      </p:pic>
      <p:sp>
        <p:nvSpPr>
          <p:cNvPr id="17" name="TextBox 16">
            <a:extLst>
              <a:ext uri="{FF2B5EF4-FFF2-40B4-BE49-F238E27FC236}">
                <a16:creationId xmlns:a16="http://schemas.microsoft.com/office/drawing/2014/main" id="{C05966EA-20CD-4642-9966-365101BA35BA}"/>
              </a:ext>
            </a:extLst>
          </p:cNvPr>
          <p:cNvSpPr txBox="1"/>
          <p:nvPr/>
        </p:nvSpPr>
        <p:spPr>
          <a:xfrm>
            <a:off x="310941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sp>
        <p:nvSpPr>
          <p:cNvPr id="18" name="TextBox 17">
            <a:extLst>
              <a:ext uri="{FF2B5EF4-FFF2-40B4-BE49-F238E27FC236}">
                <a16:creationId xmlns:a16="http://schemas.microsoft.com/office/drawing/2014/main" id="{71995ABC-4A5F-504C-A5C4-9EEDB9CF5B95}"/>
              </a:ext>
            </a:extLst>
          </p:cNvPr>
          <p:cNvSpPr txBox="1"/>
          <p:nvPr/>
        </p:nvSpPr>
        <p:spPr>
          <a:xfrm>
            <a:off x="629394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sp>
        <p:nvSpPr>
          <p:cNvPr id="7" name="Slide Number Placeholder 6">
            <a:extLst>
              <a:ext uri="{FF2B5EF4-FFF2-40B4-BE49-F238E27FC236}">
                <a16:creationId xmlns:a16="http://schemas.microsoft.com/office/drawing/2014/main" id="{D5BF0AC2-711A-D24F-85FC-A2188C1D8A2E}"/>
              </a:ext>
            </a:extLst>
          </p:cNvPr>
          <p:cNvSpPr>
            <a:spLocks noGrp="1"/>
          </p:cNvSpPr>
          <p:nvPr>
            <p:ph type="sldNum" sz="quarter" idx="12"/>
          </p:nvPr>
        </p:nvSpPr>
        <p:spPr/>
        <p:txBody>
          <a:bodyPr/>
          <a:lstStyle/>
          <a:p>
            <a:fld id="{F80AC90F-806A-4640-838C-5DDD1BCE92DF}" type="slidenum">
              <a:rPr lang="en-US" smtClean="0"/>
              <a:t>20</a:t>
            </a:fld>
            <a:endParaRPr lang="en-US"/>
          </a:p>
        </p:txBody>
      </p:sp>
    </p:spTree>
    <p:extLst>
      <p:ext uri="{BB962C8B-B14F-4D97-AF65-F5344CB8AC3E}">
        <p14:creationId xmlns:p14="http://schemas.microsoft.com/office/powerpoint/2010/main" val="2732017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3C8E-9206-EF40-8AFE-61CF0F898B5A}"/>
              </a:ext>
            </a:extLst>
          </p:cNvPr>
          <p:cNvSpPr>
            <a:spLocks noGrp="1"/>
          </p:cNvSpPr>
          <p:nvPr>
            <p:ph type="title"/>
          </p:nvPr>
        </p:nvSpPr>
        <p:spPr/>
        <p:txBody>
          <a:bodyPr/>
          <a:lstStyle/>
          <a:p>
            <a:r>
              <a:rPr lang="en-US" dirty="0"/>
              <a:t>Graph classification</a:t>
            </a:r>
          </a:p>
        </p:txBody>
      </p:sp>
      <p:sp>
        <p:nvSpPr>
          <p:cNvPr id="3" name="Content Placeholder 2">
            <a:extLst>
              <a:ext uri="{FF2B5EF4-FFF2-40B4-BE49-F238E27FC236}">
                <a16:creationId xmlns:a16="http://schemas.microsoft.com/office/drawing/2014/main" id="{CFC0D0A7-8BC2-344C-9FE2-03169D210685}"/>
              </a:ext>
            </a:extLst>
          </p:cNvPr>
          <p:cNvSpPr>
            <a:spLocks noGrp="1"/>
          </p:cNvSpPr>
          <p:nvPr>
            <p:ph idx="1"/>
          </p:nvPr>
        </p:nvSpPr>
        <p:spPr>
          <a:xfrm>
            <a:off x="838200" y="1508190"/>
            <a:ext cx="10515600" cy="4351338"/>
          </a:xfrm>
        </p:spPr>
        <p:txBody>
          <a:bodyPr/>
          <a:lstStyle/>
          <a:p>
            <a:r>
              <a:rPr lang="en-US" dirty="0"/>
              <a:t>Graph readout to compute graph embeddings.</a:t>
            </a:r>
          </a:p>
          <a:p>
            <a:r>
              <a:rPr lang="en-US" dirty="0"/>
              <a:t>Train a graph classifier on the graph embedding.</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56BC1D-5657-BA46-8A7A-FE33B96DB73F}"/>
                  </a:ext>
                </a:extLst>
              </p:cNvPr>
              <p:cNvSpPr/>
              <p:nvPr/>
            </p:nvSpPr>
            <p:spPr>
              <a:xfrm>
                <a:off x="3484307" y="2903874"/>
                <a:ext cx="432669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𝑔</m:t>
                      </m:r>
                      <m:r>
                        <a:rPr lang="en-US" sz="2400" i="1" smtClean="0">
                          <a:latin typeface="Cambria Math" panose="02040503050406030204" pitchFamily="18" charset="0"/>
                        </a:rPr>
                        <m:t>=</m:t>
                      </m:r>
                      <m:r>
                        <a:rPr lang="en-US" sz="2400" b="0" i="1" smtClean="0">
                          <a:latin typeface="Cambria Math" panose="02040503050406030204" pitchFamily="18" charset="0"/>
                        </a:rPr>
                        <m:t>𝑟𝑒𝑎𝑑𝑜𝑢𝑡</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𝑛</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e>
                      </m:d>
                    </m:oMath>
                  </m:oMathPara>
                </a14:m>
                <a:endParaRPr lang="en-US" sz="2400" dirty="0"/>
              </a:p>
            </p:txBody>
          </p:sp>
        </mc:Choice>
        <mc:Fallback xmlns="">
          <p:sp>
            <p:nvSpPr>
              <p:cNvPr id="4" name="Rectangle 3">
                <a:extLst>
                  <a:ext uri="{FF2B5EF4-FFF2-40B4-BE49-F238E27FC236}">
                    <a16:creationId xmlns:a16="http://schemas.microsoft.com/office/drawing/2014/main" id="{6356BC1D-5657-BA46-8A7A-FE33B96DB73F}"/>
                  </a:ext>
                </a:extLst>
              </p:cNvPr>
              <p:cNvSpPr>
                <a:spLocks noRot="1" noChangeAspect="1" noMove="1" noResize="1" noEditPoints="1" noAdjustHandles="1" noChangeArrowheads="1" noChangeShapeType="1" noTextEdit="1"/>
              </p:cNvSpPr>
              <p:nvPr/>
            </p:nvSpPr>
            <p:spPr>
              <a:xfrm>
                <a:off x="3484307" y="2903874"/>
                <a:ext cx="4326697" cy="64504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7469223-F73D-1A4E-8000-45B714EDABAE}"/>
                  </a:ext>
                </a:extLst>
              </p:cNvPr>
              <p:cNvSpPr/>
              <p:nvPr/>
            </p:nvSpPr>
            <p:spPr>
              <a:xfrm>
                <a:off x="3484307" y="3683859"/>
                <a:ext cx="48454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loss</m:t>
                      </m:r>
                      <m:r>
                        <a:rPr lang="en-US" sz="2400">
                          <a:latin typeface="Cambria Math" panose="02040503050406030204" pitchFamily="18" charset="0"/>
                        </a:rPr>
                        <m:t>=</m:t>
                      </m:r>
                      <m:r>
                        <m:rPr>
                          <m:sty m:val="p"/>
                        </m:rPr>
                        <a:rPr lang="en-US" sz="2400">
                          <a:latin typeface="Cambria Math" panose="02040503050406030204" pitchFamily="18" charset="0"/>
                        </a:rPr>
                        <m:t>CrossEntryLoss</m:t>
                      </m:r>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 </m:t>
                      </m:r>
                      <m:r>
                        <a:rPr lang="en-US" sz="2400" i="1">
                          <a:latin typeface="Cambria Math" panose="02040503050406030204" pitchFamily="18" charset="0"/>
                        </a:rPr>
                        <m:t>𝑊</m:t>
                      </m:r>
                      <m:r>
                        <a:rPr lang="en-US" sz="2400" i="1">
                          <a:latin typeface="Cambria Math" panose="02040503050406030204" pitchFamily="18" charset="0"/>
                        </a:rPr>
                        <m:t>, </m:t>
                      </m:r>
                      <m:r>
                        <a:rPr lang="en-US" sz="2400" i="1">
                          <a:latin typeface="Cambria Math" panose="02040503050406030204" pitchFamily="18" charset="0"/>
                        </a:rPr>
                        <m:t>𝑙𝑎𝑏𝑒𝑙</m:t>
                      </m:r>
                      <m:r>
                        <a:rPr lang="en-US" sz="2400" i="1">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47469223-F73D-1A4E-8000-45B714EDABAE}"/>
                  </a:ext>
                </a:extLst>
              </p:cNvPr>
              <p:cNvSpPr>
                <a:spLocks noRot="1" noChangeAspect="1" noMove="1" noResize="1" noEditPoints="1" noAdjustHandles="1" noChangeArrowheads="1" noChangeShapeType="1" noTextEdit="1"/>
              </p:cNvSpPr>
              <p:nvPr/>
            </p:nvSpPr>
            <p:spPr>
              <a:xfrm>
                <a:off x="3484307" y="3683859"/>
                <a:ext cx="4845429" cy="461665"/>
              </a:xfrm>
              <a:prstGeom prst="rect">
                <a:avLst/>
              </a:prstGeom>
              <a:blipFill>
                <a:blip r:embed="rId3"/>
                <a:stretch>
                  <a:fillRect b="-2162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5B0C878-9ED6-974C-BA63-CC014C711221}"/>
              </a:ext>
            </a:extLst>
          </p:cNvPr>
          <p:cNvPicPr>
            <a:picLocks noChangeAspect="1"/>
          </p:cNvPicPr>
          <p:nvPr/>
        </p:nvPicPr>
        <p:blipFill>
          <a:blip r:embed="rId4"/>
          <a:stretch>
            <a:fillRect/>
          </a:stretch>
        </p:blipFill>
        <p:spPr>
          <a:xfrm>
            <a:off x="1194442" y="4420611"/>
            <a:ext cx="9592808" cy="2437389"/>
          </a:xfrm>
          <a:prstGeom prst="rect">
            <a:avLst/>
          </a:prstGeom>
        </p:spPr>
      </p:pic>
      <p:sp>
        <p:nvSpPr>
          <p:cNvPr id="6" name="Slide Number Placeholder 5">
            <a:extLst>
              <a:ext uri="{FF2B5EF4-FFF2-40B4-BE49-F238E27FC236}">
                <a16:creationId xmlns:a16="http://schemas.microsoft.com/office/drawing/2014/main" id="{7CCDC300-275D-E447-B52B-281AF3AC1986}"/>
              </a:ext>
            </a:extLst>
          </p:cNvPr>
          <p:cNvSpPr>
            <a:spLocks noGrp="1"/>
          </p:cNvSpPr>
          <p:nvPr>
            <p:ph type="sldNum" sz="quarter" idx="12"/>
          </p:nvPr>
        </p:nvSpPr>
        <p:spPr/>
        <p:txBody>
          <a:bodyPr/>
          <a:lstStyle/>
          <a:p>
            <a:fld id="{F80AC90F-806A-4640-838C-5DDD1BCE92DF}" type="slidenum">
              <a:rPr lang="en-US" smtClean="0"/>
              <a:t>21</a:t>
            </a:fld>
            <a:endParaRPr lang="en-US"/>
          </a:p>
        </p:txBody>
      </p:sp>
    </p:spTree>
    <p:extLst>
      <p:ext uri="{BB962C8B-B14F-4D97-AF65-F5344CB8AC3E}">
        <p14:creationId xmlns:p14="http://schemas.microsoft.com/office/powerpoint/2010/main" val="2178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81D6C-09EE-0D4A-A05F-E3376928F025}"/>
              </a:ext>
            </a:extLst>
          </p:cNvPr>
          <p:cNvSpPr>
            <a:spLocks noGrp="1"/>
          </p:cNvSpPr>
          <p:nvPr>
            <p:ph type="title"/>
          </p:nvPr>
        </p:nvSpPr>
        <p:spPr/>
        <p:txBody>
          <a:bodyPr/>
          <a:lstStyle/>
          <a:p>
            <a:r>
              <a:rPr lang="en-US" dirty="0"/>
              <a:t>How to train GNN on large graphs</a:t>
            </a:r>
          </a:p>
        </p:txBody>
      </p:sp>
      <p:sp>
        <p:nvSpPr>
          <p:cNvPr id="3" name="Content Placeholder 2">
            <a:extLst>
              <a:ext uri="{FF2B5EF4-FFF2-40B4-BE49-F238E27FC236}">
                <a16:creationId xmlns:a16="http://schemas.microsoft.com/office/drawing/2014/main" id="{9D030444-C0BB-D847-814D-9C29BED5B3CC}"/>
              </a:ext>
            </a:extLst>
          </p:cNvPr>
          <p:cNvSpPr>
            <a:spLocks noGrp="1"/>
          </p:cNvSpPr>
          <p:nvPr>
            <p:ph idx="1"/>
          </p:nvPr>
        </p:nvSpPr>
        <p:spPr/>
        <p:txBody>
          <a:bodyPr/>
          <a:lstStyle/>
          <a:p>
            <a:r>
              <a:rPr lang="en-US" dirty="0"/>
              <a:t>Many applications have extremely large graphs—millions of nodes and billions of edges: </a:t>
            </a:r>
          </a:p>
          <a:p>
            <a:pPr lvl="1"/>
            <a:r>
              <a:rPr lang="en-US" dirty="0"/>
              <a:t>Social networks</a:t>
            </a:r>
          </a:p>
          <a:p>
            <a:pPr lvl="1"/>
            <a:r>
              <a:rPr lang="en-US" dirty="0"/>
              <a:t>Recommendation</a:t>
            </a:r>
          </a:p>
          <a:p>
            <a:pPr lvl="1"/>
            <a:r>
              <a:rPr lang="en-US" dirty="0"/>
              <a:t>Knowledge graph</a:t>
            </a:r>
          </a:p>
          <a:p>
            <a:pPr lvl="1"/>
            <a:r>
              <a:rPr lang="en-US" dirty="0"/>
              <a:t>…</a:t>
            </a:r>
          </a:p>
          <a:p>
            <a:r>
              <a:rPr lang="en-US" dirty="0"/>
              <a:t>A typical training method: mini-batch training</a:t>
            </a:r>
          </a:p>
        </p:txBody>
      </p:sp>
      <p:sp>
        <p:nvSpPr>
          <p:cNvPr id="4" name="Slide Number Placeholder 3">
            <a:extLst>
              <a:ext uri="{FF2B5EF4-FFF2-40B4-BE49-F238E27FC236}">
                <a16:creationId xmlns:a16="http://schemas.microsoft.com/office/drawing/2014/main" id="{B51AE931-F257-1040-9052-6DB11FDD8B44}"/>
              </a:ext>
            </a:extLst>
          </p:cNvPr>
          <p:cNvSpPr>
            <a:spLocks noGrp="1"/>
          </p:cNvSpPr>
          <p:nvPr>
            <p:ph type="sldNum" sz="quarter" idx="12"/>
          </p:nvPr>
        </p:nvSpPr>
        <p:spPr/>
        <p:txBody>
          <a:bodyPr/>
          <a:lstStyle/>
          <a:p>
            <a:fld id="{F80AC90F-806A-4640-838C-5DDD1BCE92DF}" type="slidenum">
              <a:rPr lang="en-US" smtClean="0"/>
              <a:t>22</a:t>
            </a:fld>
            <a:endParaRPr lang="en-US"/>
          </a:p>
        </p:txBody>
      </p:sp>
    </p:spTree>
    <p:extLst>
      <p:ext uri="{BB962C8B-B14F-4D97-AF65-F5344CB8AC3E}">
        <p14:creationId xmlns:p14="http://schemas.microsoft.com/office/powerpoint/2010/main" val="3550689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AE77477-0A72-144C-9600-9B719EB0CD6B}"/>
              </a:ext>
            </a:extLst>
          </p:cNvPr>
          <p:cNvSpPr/>
          <p:nvPr/>
        </p:nvSpPr>
        <p:spPr>
          <a:xfrm>
            <a:off x="635620" y="2943922"/>
            <a:ext cx="10850136" cy="3635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324DC-E8CA-4D4D-AF55-FD07AAA6BF49}"/>
              </a:ext>
            </a:extLst>
          </p:cNvPr>
          <p:cNvSpPr>
            <a:spLocks noGrp="1"/>
          </p:cNvSpPr>
          <p:nvPr>
            <p:ph type="title"/>
          </p:nvPr>
        </p:nvSpPr>
        <p:spPr/>
        <p:txBody>
          <a:bodyPr/>
          <a:lstStyle/>
          <a:p>
            <a:r>
              <a:rPr lang="en-US" dirty="0"/>
              <a:t>A glance of mini-batch training on graphs</a:t>
            </a:r>
          </a:p>
        </p:txBody>
      </p:sp>
      <p:sp>
        <p:nvSpPr>
          <p:cNvPr id="3" name="Content Placeholder 2">
            <a:extLst>
              <a:ext uri="{FF2B5EF4-FFF2-40B4-BE49-F238E27FC236}">
                <a16:creationId xmlns:a16="http://schemas.microsoft.com/office/drawing/2014/main" id="{E6A4AE4A-606D-C446-ADAF-8AFDC2A49FD0}"/>
              </a:ext>
            </a:extLst>
          </p:cNvPr>
          <p:cNvSpPr>
            <a:spLocks noGrp="1"/>
          </p:cNvSpPr>
          <p:nvPr>
            <p:ph idx="1"/>
          </p:nvPr>
        </p:nvSpPr>
        <p:spPr>
          <a:xfrm>
            <a:off x="863796" y="1660595"/>
            <a:ext cx="10515600" cy="4351338"/>
          </a:xfrm>
        </p:spPr>
        <p:txBody>
          <a:bodyPr/>
          <a:lstStyle/>
          <a:p>
            <a:r>
              <a:rPr lang="en-US" dirty="0"/>
              <a:t>A mini batch represents the computation graph for target nodes.</a:t>
            </a:r>
          </a:p>
          <a:p>
            <a:r>
              <a:rPr lang="en-US" dirty="0"/>
              <a:t>Small-world graphs lead to a huge computation graph.</a:t>
            </a:r>
          </a:p>
        </p:txBody>
      </p:sp>
      <p:grpSp>
        <p:nvGrpSpPr>
          <p:cNvPr id="4" name="Group 3">
            <a:extLst>
              <a:ext uri="{FF2B5EF4-FFF2-40B4-BE49-F238E27FC236}">
                <a16:creationId xmlns:a16="http://schemas.microsoft.com/office/drawing/2014/main" id="{5E7FB9C5-218D-DC45-B642-AD04C297351B}"/>
              </a:ext>
            </a:extLst>
          </p:cNvPr>
          <p:cNvGrpSpPr/>
          <p:nvPr/>
        </p:nvGrpSpPr>
        <p:grpSpPr>
          <a:xfrm>
            <a:off x="863796" y="3315527"/>
            <a:ext cx="3366374" cy="3070290"/>
            <a:chOff x="8428990" y="3178664"/>
            <a:chExt cx="3366374" cy="3070290"/>
          </a:xfrm>
        </p:grpSpPr>
        <p:sp>
          <p:nvSpPr>
            <p:cNvPr id="5" name="Oval 4">
              <a:extLst>
                <a:ext uri="{FF2B5EF4-FFF2-40B4-BE49-F238E27FC236}">
                  <a16:creationId xmlns:a16="http://schemas.microsoft.com/office/drawing/2014/main" id="{B819DD49-1831-BF4A-94DA-6B83E9CB1002}"/>
                </a:ext>
              </a:extLst>
            </p:cNvPr>
            <p:cNvSpPr/>
            <p:nvPr/>
          </p:nvSpPr>
          <p:spPr>
            <a:xfrm>
              <a:off x="10063480" y="3849061"/>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A000567E-F6CD-9B48-BA77-4E1893E71C1E}"/>
                </a:ext>
              </a:extLst>
            </p:cNvPr>
            <p:cNvSpPr/>
            <p:nvPr/>
          </p:nvSpPr>
          <p:spPr>
            <a:xfrm>
              <a:off x="9336405" y="317866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Oval 6">
              <a:extLst>
                <a:ext uri="{FF2B5EF4-FFF2-40B4-BE49-F238E27FC236}">
                  <a16:creationId xmlns:a16="http://schemas.microsoft.com/office/drawing/2014/main" id="{58D4836F-041A-6C4B-9B36-54C90E767038}"/>
                </a:ext>
              </a:extLst>
            </p:cNvPr>
            <p:cNvSpPr/>
            <p:nvPr/>
          </p:nvSpPr>
          <p:spPr>
            <a:xfrm>
              <a:off x="9669780" y="491586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8" name="Oval 7">
              <a:extLst>
                <a:ext uri="{FF2B5EF4-FFF2-40B4-BE49-F238E27FC236}">
                  <a16:creationId xmlns:a16="http://schemas.microsoft.com/office/drawing/2014/main" id="{B09BA20F-A8EB-224F-890F-3BC502D01549}"/>
                </a:ext>
              </a:extLst>
            </p:cNvPr>
            <p:cNvSpPr/>
            <p:nvPr/>
          </p:nvSpPr>
          <p:spPr>
            <a:xfrm>
              <a:off x="11393581" y="4031941"/>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Oval 8">
              <a:extLst>
                <a:ext uri="{FF2B5EF4-FFF2-40B4-BE49-F238E27FC236}">
                  <a16:creationId xmlns:a16="http://schemas.microsoft.com/office/drawing/2014/main" id="{E2B996F2-636E-A24B-BFE1-6A2BB0CD94E2}"/>
                </a:ext>
              </a:extLst>
            </p:cNvPr>
            <p:cNvSpPr/>
            <p:nvPr/>
          </p:nvSpPr>
          <p:spPr>
            <a:xfrm>
              <a:off x="10232390" y="5439899"/>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 name="Oval 9">
              <a:extLst>
                <a:ext uri="{FF2B5EF4-FFF2-40B4-BE49-F238E27FC236}">
                  <a16:creationId xmlns:a16="http://schemas.microsoft.com/office/drawing/2014/main" id="{0BB2C8A2-FE0D-0B4F-811D-28954EFD0CDB}"/>
                </a:ext>
              </a:extLst>
            </p:cNvPr>
            <p:cNvSpPr/>
            <p:nvPr/>
          </p:nvSpPr>
          <p:spPr>
            <a:xfrm>
              <a:off x="9336405" y="428253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Oval 10">
              <a:extLst>
                <a:ext uri="{FF2B5EF4-FFF2-40B4-BE49-F238E27FC236}">
                  <a16:creationId xmlns:a16="http://schemas.microsoft.com/office/drawing/2014/main" id="{EDEB1016-4C49-0E42-9593-F8D915162F48}"/>
                </a:ext>
              </a:extLst>
            </p:cNvPr>
            <p:cNvSpPr/>
            <p:nvPr/>
          </p:nvSpPr>
          <p:spPr>
            <a:xfrm>
              <a:off x="10573796" y="3267002"/>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Oval 11">
              <a:extLst>
                <a:ext uri="{FF2B5EF4-FFF2-40B4-BE49-F238E27FC236}">
                  <a16:creationId xmlns:a16="http://schemas.microsoft.com/office/drawing/2014/main" id="{27FD8470-E2B3-8F4C-9BA1-BCCC197CC0CF}"/>
                </a:ext>
              </a:extLst>
            </p:cNvPr>
            <p:cNvSpPr/>
            <p:nvPr/>
          </p:nvSpPr>
          <p:spPr>
            <a:xfrm>
              <a:off x="10612120" y="4522393"/>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Oval 12">
              <a:extLst>
                <a:ext uri="{FF2B5EF4-FFF2-40B4-BE49-F238E27FC236}">
                  <a16:creationId xmlns:a16="http://schemas.microsoft.com/office/drawing/2014/main" id="{E0FA009C-DC0F-C34C-A687-2D4F4999CA71}"/>
                </a:ext>
              </a:extLst>
            </p:cNvPr>
            <p:cNvSpPr/>
            <p:nvPr/>
          </p:nvSpPr>
          <p:spPr>
            <a:xfrm>
              <a:off x="8428990" y="464188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 name="Oval 13">
              <a:extLst>
                <a:ext uri="{FF2B5EF4-FFF2-40B4-BE49-F238E27FC236}">
                  <a16:creationId xmlns:a16="http://schemas.microsoft.com/office/drawing/2014/main" id="{19155B42-D331-A344-A1E8-41D147CAAD6A}"/>
                </a:ext>
              </a:extLst>
            </p:cNvPr>
            <p:cNvSpPr/>
            <p:nvPr/>
          </p:nvSpPr>
          <p:spPr>
            <a:xfrm>
              <a:off x="11170920" y="5007644"/>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 name="TextBox 14">
              <a:extLst>
                <a:ext uri="{FF2B5EF4-FFF2-40B4-BE49-F238E27FC236}">
                  <a16:creationId xmlns:a16="http://schemas.microsoft.com/office/drawing/2014/main" id="{1AA4236F-5985-F743-9ECC-72AF636B45BF}"/>
                </a:ext>
              </a:extLst>
            </p:cNvPr>
            <p:cNvSpPr txBox="1"/>
            <p:nvPr/>
          </p:nvSpPr>
          <p:spPr>
            <a:xfrm>
              <a:off x="11376660" y="4034167"/>
              <a:ext cx="418704" cy="369332"/>
            </a:xfrm>
            <a:prstGeom prst="rect">
              <a:avLst/>
            </a:prstGeom>
            <a:noFill/>
          </p:spPr>
          <p:txBody>
            <a:bodyPr wrap="none" rtlCol="0">
              <a:spAutoFit/>
            </a:bodyPr>
            <a:lstStyle/>
            <a:p>
              <a:r>
                <a:rPr lang="en-US" dirty="0">
                  <a:solidFill>
                    <a:schemeClr val="bg1"/>
                  </a:solidFill>
                </a:rPr>
                <a:t>10</a:t>
              </a:r>
            </a:p>
          </p:txBody>
        </p:sp>
        <p:sp>
          <p:nvSpPr>
            <p:cNvPr id="16" name="Oval 15">
              <a:extLst>
                <a:ext uri="{FF2B5EF4-FFF2-40B4-BE49-F238E27FC236}">
                  <a16:creationId xmlns:a16="http://schemas.microsoft.com/office/drawing/2014/main" id="{E2D676A6-6CE0-C74B-853A-5D64BF1164DC}"/>
                </a:ext>
              </a:extLst>
            </p:cNvPr>
            <p:cNvSpPr/>
            <p:nvPr/>
          </p:nvSpPr>
          <p:spPr>
            <a:xfrm>
              <a:off x="9213454" y="5875070"/>
              <a:ext cx="365760" cy="3657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45A6F5AD-1167-2F47-A58C-DF8007C587C5}"/>
                </a:ext>
              </a:extLst>
            </p:cNvPr>
            <p:cNvSpPr txBox="1"/>
            <p:nvPr/>
          </p:nvSpPr>
          <p:spPr>
            <a:xfrm>
              <a:off x="9186982" y="5879622"/>
              <a:ext cx="418704" cy="369332"/>
            </a:xfrm>
            <a:prstGeom prst="rect">
              <a:avLst/>
            </a:prstGeom>
            <a:noFill/>
          </p:spPr>
          <p:txBody>
            <a:bodyPr wrap="none" rtlCol="0">
              <a:spAutoFit/>
            </a:bodyPr>
            <a:lstStyle/>
            <a:p>
              <a:r>
                <a:rPr lang="en-US" dirty="0">
                  <a:solidFill>
                    <a:schemeClr val="bg1"/>
                  </a:solidFill>
                </a:rPr>
                <a:t>11</a:t>
              </a:r>
            </a:p>
          </p:txBody>
        </p:sp>
        <p:cxnSp>
          <p:nvCxnSpPr>
            <p:cNvPr id="18" name="Straight Connector 17">
              <a:extLst>
                <a:ext uri="{FF2B5EF4-FFF2-40B4-BE49-F238E27FC236}">
                  <a16:creationId xmlns:a16="http://schemas.microsoft.com/office/drawing/2014/main" id="{95E83334-06F2-2147-B062-73A183FA6B19}"/>
                </a:ext>
              </a:extLst>
            </p:cNvPr>
            <p:cNvCxnSpPr>
              <a:stCxn id="11" idx="3"/>
              <a:endCxn id="5" idx="7"/>
            </p:cNvCxnSpPr>
            <p:nvPr/>
          </p:nvCxnSpPr>
          <p:spPr>
            <a:xfrm flipH="1">
              <a:off x="10375676" y="3579198"/>
              <a:ext cx="251684" cy="323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C1BDED-D874-5942-8663-9B26828BC7F8}"/>
                </a:ext>
              </a:extLst>
            </p:cNvPr>
            <p:cNvCxnSpPr>
              <a:stCxn id="6" idx="5"/>
              <a:endCxn id="5" idx="1"/>
            </p:cNvCxnSpPr>
            <p:nvPr/>
          </p:nvCxnSpPr>
          <p:spPr>
            <a:xfrm>
              <a:off x="9648601" y="3490860"/>
              <a:ext cx="468443" cy="41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2A91E8-5AD7-874B-A8C9-666F9747DB2D}"/>
                </a:ext>
              </a:extLst>
            </p:cNvPr>
            <p:cNvCxnSpPr>
              <a:stCxn id="5" idx="3"/>
              <a:endCxn id="10" idx="7"/>
            </p:cNvCxnSpPr>
            <p:nvPr/>
          </p:nvCxnSpPr>
          <p:spPr>
            <a:xfrm flipH="1">
              <a:off x="9648601" y="4161257"/>
              <a:ext cx="468443" cy="174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1C590C-9887-0146-A494-1706146F6910}"/>
                </a:ext>
              </a:extLst>
            </p:cNvPr>
            <p:cNvCxnSpPr>
              <a:stCxn id="5" idx="5"/>
              <a:endCxn id="12" idx="1"/>
            </p:cNvCxnSpPr>
            <p:nvPr/>
          </p:nvCxnSpPr>
          <p:spPr>
            <a:xfrm>
              <a:off x="10375676" y="4161257"/>
              <a:ext cx="290008" cy="414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7C34CAB-F3BF-694C-9AC9-EDB09BF09C24}"/>
                </a:ext>
              </a:extLst>
            </p:cNvPr>
            <p:cNvCxnSpPr>
              <a:cxnSpLocks/>
              <a:stCxn id="7" idx="6"/>
              <a:endCxn id="12" idx="3"/>
            </p:cNvCxnSpPr>
            <p:nvPr/>
          </p:nvCxnSpPr>
          <p:spPr>
            <a:xfrm flipV="1">
              <a:off x="10035540" y="4834589"/>
              <a:ext cx="630144" cy="264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49DFB03-B753-024B-A457-9CD61D66ACF7}"/>
                </a:ext>
              </a:extLst>
            </p:cNvPr>
            <p:cNvCxnSpPr>
              <a:stCxn id="11" idx="4"/>
              <a:endCxn id="12" idx="0"/>
            </p:cNvCxnSpPr>
            <p:nvPr/>
          </p:nvCxnSpPr>
          <p:spPr>
            <a:xfrm>
              <a:off x="10756676" y="3632762"/>
              <a:ext cx="38324" cy="889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EADF34C-24DD-094C-8AAA-7302C7D96CDF}"/>
                </a:ext>
              </a:extLst>
            </p:cNvPr>
            <p:cNvCxnSpPr>
              <a:cxnSpLocks/>
              <a:stCxn id="13" idx="6"/>
              <a:endCxn id="10" idx="3"/>
            </p:cNvCxnSpPr>
            <p:nvPr/>
          </p:nvCxnSpPr>
          <p:spPr>
            <a:xfrm flipV="1">
              <a:off x="8794750" y="4594730"/>
              <a:ext cx="595219" cy="2300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8D4358-86A1-394A-ABEB-A8636C8E9380}"/>
                </a:ext>
              </a:extLst>
            </p:cNvPr>
            <p:cNvCxnSpPr>
              <a:stCxn id="7" idx="5"/>
              <a:endCxn id="9" idx="1"/>
            </p:cNvCxnSpPr>
            <p:nvPr/>
          </p:nvCxnSpPr>
          <p:spPr>
            <a:xfrm>
              <a:off x="9981976" y="5228057"/>
              <a:ext cx="303978" cy="265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CDD4D0-BBB6-7049-9D20-1EB431BDF82D}"/>
                </a:ext>
              </a:extLst>
            </p:cNvPr>
            <p:cNvCxnSpPr>
              <a:stCxn id="14" idx="3"/>
              <a:endCxn id="9" idx="6"/>
            </p:cNvCxnSpPr>
            <p:nvPr/>
          </p:nvCxnSpPr>
          <p:spPr>
            <a:xfrm flipH="1">
              <a:off x="10598150" y="5319840"/>
              <a:ext cx="626334" cy="302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FA11641-19CE-4444-A922-42C98DC8923F}"/>
                </a:ext>
              </a:extLst>
            </p:cNvPr>
            <p:cNvCxnSpPr>
              <a:stCxn id="12" idx="5"/>
              <a:endCxn id="14" idx="1"/>
            </p:cNvCxnSpPr>
            <p:nvPr/>
          </p:nvCxnSpPr>
          <p:spPr>
            <a:xfrm>
              <a:off x="10924316" y="4834589"/>
              <a:ext cx="300168" cy="2266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F66C69-A586-CF42-A606-CEEFFD49BAD9}"/>
                </a:ext>
              </a:extLst>
            </p:cNvPr>
            <p:cNvCxnSpPr>
              <a:stCxn id="5" idx="4"/>
              <a:endCxn id="7" idx="0"/>
            </p:cNvCxnSpPr>
            <p:nvPr/>
          </p:nvCxnSpPr>
          <p:spPr>
            <a:xfrm flipH="1">
              <a:off x="9852660" y="4214821"/>
              <a:ext cx="393700" cy="70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F85EA-C742-D147-89B4-D763C98E08CD}"/>
                </a:ext>
              </a:extLst>
            </p:cNvPr>
            <p:cNvCxnSpPr>
              <a:stCxn id="12" idx="4"/>
              <a:endCxn id="9" idx="7"/>
            </p:cNvCxnSpPr>
            <p:nvPr/>
          </p:nvCxnSpPr>
          <p:spPr>
            <a:xfrm flipH="1">
              <a:off x="10544586" y="4888153"/>
              <a:ext cx="250414" cy="60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E3CFFE-5015-7045-96E8-931A07EFDC38}"/>
                </a:ext>
              </a:extLst>
            </p:cNvPr>
            <p:cNvCxnSpPr>
              <a:stCxn id="12" idx="6"/>
              <a:endCxn id="8" idx="3"/>
            </p:cNvCxnSpPr>
            <p:nvPr/>
          </p:nvCxnSpPr>
          <p:spPr>
            <a:xfrm flipV="1">
              <a:off x="10977880" y="4344137"/>
              <a:ext cx="469265" cy="361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DA0BE8-D86A-E448-A264-D21CB63F93C3}"/>
                </a:ext>
              </a:extLst>
            </p:cNvPr>
            <p:cNvCxnSpPr>
              <a:stCxn id="16" idx="7"/>
              <a:endCxn id="7" idx="4"/>
            </p:cNvCxnSpPr>
            <p:nvPr/>
          </p:nvCxnSpPr>
          <p:spPr>
            <a:xfrm flipV="1">
              <a:off x="9525650" y="5281621"/>
              <a:ext cx="327010" cy="647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BD8B29-F2CC-6840-B768-38D5873B4EAA}"/>
                </a:ext>
              </a:extLst>
            </p:cNvPr>
            <p:cNvCxnSpPr>
              <a:stCxn id="16" idx="6"/>
              <a:endCxn id="9" idx="3"/>
            </p:cNvCxnSpPr>
            <p:nvPr/>
          </p:nvCxnSpPr>
          <p:spPr>
            <a:xfrm flipV="1">
              <a:off x="9579214" y="5752095"/>
              <a:ext cx="706740" cy="30585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49D514B-C99E-3B45-A8D3-2A8292641E78}"/>
              </a:ext>
            </a:extLst>
          </p:cNvPr>
          <p:cNvGrpSpPr/>
          <p:nvPr/>
        </p:nvGrpSpPr>
        <p:grpSpPr>
          <a:xfrm>
            <a:off x="4845981" y="3288468"/>
            <a:ext cx="6445480" cy="2993378"/>
            <a:chOff x="2725516" y="2624167"/>
            <a:chExt cx="6445480" cy="2993378"/>
          </a:xfrm>
        </p:grpSpPr>
        <p:grpSp>
          <p:nvGrpSpPr>
            <p:cNvPr id="34" name="Group 33">
              <a:extLst>
                <a:ext uri="{FF2B5EF4-FFF2-40B4-BE49-F238E27FC236}">
                  <a16:creationId xmlns:a16="http://schemas.microsoft.com/office/drawing/2014/main" id="{E978D9DA-0B5D-1347-B823-D4E5BAF2AEB1}"/>
                </a:ext>
              </a:extLst>
            </p:cNvPr>
            <p:cNvGrpSpPr/>
            <p:nvPr/>
          </p:nvGrpSpPr>
          <p:grpSpPr>
            <a:xfrm>
              <a:off x="4127897" y="2764138"/>
              <a:ext cx="5043099" cy="2822116"/>
              <a:chOff x="4127897" y="2764138"/>
              <a:chExt cx="5043099" cy="2822116"/>
            </a:xfrm>
          </p:grpSpPr>
          <p:sp>
            <p:nvSpPr>
              <p:cNvPr id="38" name="Oval 37">
                <a:extLst>
                  <a:ext uri="{FF2B5EF4-FFF2-40B4-BE49-F238E27FC236}">
                    <a16:creationId xmlns:a16="http://schemas.microsoft.com/office/drawing/2014/main" id="{A86B3A41-FC31-D743-9D78-335D9223052D}"/>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Oval 38">
                <a:extLst>
                  <a:ext uri="{FF2B5EF4-FFF2-40B4-BE49-F238E27FC236}">
                    <a16:creationId xmlns:a16="http://schemas.microsoft.com/office/drawing/2014/main" id="{AA153C8E-5401-7D46-A293-E6E33B14FFBA}"/>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0" name="Oval 39">
                <a:extLst>
                  <a:ext uri="{FF2B5EF4-FFF2-40B4-BE49-F238E27FC236}">
                    <a16:creationId xmlns:a16="http://schemas.microsoft.com/office/drawing/2014/main" id="{F8B4A156-AC9C-6B42-B353-98BE14205F21}"/>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41" name="Oval 40">
                <a:extLst>
                  <a:ext uri="{FF2B5EF4-FFF2-40B4-BE49-F238E27FC236}">
                    <a16:creationId xmlns:a16="http://schemas.microsoft.com/office/drawing/2014/main" id="{921BF222-D52D-CB46-A405-C341E658ADC2}"/>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2" name="Oval 41">
                <a:extLst>
                  <a:ext uri="{FF2B5EF4-FFF2-40B4-BE49-F238E27FC236}">
                    <a16:creationId xmlns:a16="http://schemas.microsoft.com/office/drawing/2014/main" id="{4D57852B-8928-774F-9613-F4D41E720FED}"/>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3" name="Oval 42">
                <a:extLst>
                  <a:ext uri="{FF2B5EF4-FFF2-40B4-BE49-F238E27FC236}">
                    <a16:creationId xmlns:a16="http://schemas.microsoft.com/office/drawing/2014/main" id="{178F6B78-0793-904F-AE02-61ED36175F54}"/>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40E4860E-0A1B-8F4B-8555-F551D96847CE}"/>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a:extLst>
                  <a:ext uri="{FF2B5EF4-FFF2-40B4-BE49-F238E27FC236}">
                    <a16:creationId xmlns:a16="http://schemas.microsoft.com/office/drawing/2014/main" id="{E4547FA3-DBF2-774C-A2C2-2C24D052704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6" name="Oval 45">
                <a:extLst>
                  <a:ext uri="{FF2B5EF4-FFF2-40B4-BE49-F238E27FC236}">
                    <a16:creationId xmlns:a16="http://schemas.microsoft.com/office/drawing/2014/main" id="{D320D646-AA1A-DC47-B479-3E9BDFECB0DC}"/>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47" name="Group 46">
                <a:extLst>
                  <a:ext uri="{FF2B5EF4-FFF2-40B4-BE49-F238E27FC236}">
                    <a16:creationId xmlns:a16="http://schemas.microsoft.com/office/drawing/2014/main" id="{4636044D-4EBB-0A49-AF98-2C971A61E24E}"/>
                  </a:ext>
                </a:extLst>
              </p:cNvPr>
              <p:cNvGrpSpPr/>
              <p:nvPr/>
            </p:nvGrpSpPr>
            <p:grpSpPr>
              <a:xfrm>
                <a:off x="8752292" y="5198442"/>
                <a:ext cx="418704" cy="369332"/>
                <a:chOff x="7001436" y="5223907"/>
                <a:chExt cx="418704" cy="369332"/>
              </a:xfrm>
            </p:grpSpPr>
            <p:sp>
              <p:nvSpPr>
                <p:cNvPr id="75" name="Oval 74">
                  <a:extLst>
                    <a:ext uri="{FF2B5EF4-FFF2-40B4-BE49-F238E27FC236}">
                      <a16:creationId xmlns:a16="http://schemas.microsoft.com/office/drawing/2014/main" id="{F3E3D7B3-27AA-3547-A96C-448433EB864E}"/>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D961D984-7C92-0A49-B279-8FF64B21E3D8}"/>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48" name="Straight Connector 47">
                <a:extLst>
                  <a:ext uri="{FF2B5EF4-FFF2-40B4-BE49-F238E27FC236}">
                    <a16:creationId xmlns:a16="http://schemas.microsoft.com/office/drawing/2014/main" id="{EFC85C1E-D4BC-4848-B6ED-B9875173E6D5}"/>
                  </a:ext>
                </a:extLst>
              </p:cNvPr>
              <p:cNvCxnSpPr>
                <a:stCxn id="38" idx="4"/>
                <a:endCxn id="3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A088B7-E4D5-C144-83A1-56915ADA23FB}"/>
                  </a:ext>
                </a:extLst>
              </p:cNvPr>
              <p:cNvCxnSpPr>
                <a:endCxn id="4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7C97AF7-9CF5-084C-820E-4ABF6C6DB772}"/>
                  </a:ext>
                </a:extLst>
              </p:cNvPr>
              <p:cNvCxnSpPr>
                <a:endCxn id="4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5BD4D6-A347-CE4E-9CE9-7350FA433991}"/>
                  </a:ext>
                </a:extLst>
              </p:cNvPr>
              <p:cNvCxnSpPr>
                <a:stCxn id="38" idx="4"/>
                <a:endCxn id="4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565ABEE-8232-E64E-BA03-720CE6435AF0}"/>
                  </a:ext>
                </a:extLst>
              </p:cNvPr>
              <p:cNvCxnSpPr>
                <a:stCxn id="38" idx="4"/>
                <a:endCxn id="4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5693878-88EB-F248-A8B0-6B6B31B637FB}"/>
                  </a:ext>
                </a:extLst>
              </p:cNvPr>
              <p:cNvCxnSpPr>
                <a:cxnSpLocks/>
                <a:stCxn id="40" idx="4"/>
                <a:endCxn id="4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5BC7B79-8DEE-A841-8D94-6F773561C59F}"/>
                  </a:ext>
                </a:extLst>
              </p:cNvPr>
              <p:cNvCxnSpPr>
                <a:stCxn id="40" idx="4"/>
                <a:endCxn id="4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F175E5-1D7B-3941-95D8-257E68F4E198}"/>
                  </a:ext>
                </a:extLst>
              </p:cNvPr>
              <p:cNvCxnSpPr>
                <a:stCxn id="40" idx="4"/>
                <a:endCxn id="4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3CD3602-C5B2-DF4C-A050-D3C38B297374}"/>
                  </a:ext>
                </a:extLst>
              </p:cNvPr>
              <p:cNvCxnSpPr>
                <a:stCxn id="40" idx="4"/>
                <a:endCxn id="7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C2C7C93-20CC-A443-9AF1-1C12B151A8D8}"/>
                  </a:ext>
                </a:extLst>
              </p:cNvPr>
              <p:cNvCxnSpPr>
                <a:stCxn id="39" idx="4"/>
                <a:endCxn id="4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C9BC8D2-DCA3-1B44-8703-C19798E464FA}"/>
                  </a:ext>
                </a:extLst>
              </p:cNvPr>
              <p:cNvCxnSpPr>
                <a:cxnSpLocks/>
                <a:stCxn id="42" idx="4"/>
                <a:endCxn id="4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2A25EE-B061-3A48-AE42-D6B2B4DEB20D}"/>
                  </a:ext>
                </a:extLst>
              </p:cNvPr>
              <p:cNvCxnSpPr>
                <a:cxnSpLocks/>
                <a:stCxn id="42" idx="4"/>
                <a:endCxn id="4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FBD092-C273-614D-975C-1A5684062D4C}"/>
                  </a:ext>
                </a:extLst>
              </p:cNvPr>
              <p:cNvCxnSpPr>
                <a:stCxn id="43" idx="4"/>
                <a:endCxn id="4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AD09FFE-0A60-3643-ABF8-CEEEA3DFB396}"/>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62" name="Straight Connector 61">
                <a:extLst>
                  <a:ext uri="{FF2B5EF4-FFF2-40B4-BE49-F238E27FC236}">
                    <a16:creationId xmlns:a16="http://schemas.microsoft.com/office/drawing/2014/main" id="{7157A9A1-9C92-0C4E-954A-40F4CBC39437}"/>
                  </a:ext>
                </a:extLst>
              </p:cNvPr>
              <p:cNvCxnSpPr>
                <a:stCxn id="43" idx="4"/>
                <a:endCxn id="6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965B2892-737D-D348-9AC9-11BCD8D75F47}"/>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64" name="Straight Connector 63">
                <a:extLst>
                  <a:ext uri="{FF2B5EF4-FFF2-40B4-BE49-F238E27FC236}">
                    <a16:creationId xmlns:a16="http://schemas.microsoft.com/office/drawing/2014/main" id="{B9297CC0-F3AD-2746-8CFC-D3278B5B8718}"/>
                  </a:ext>
                </a:extLst>
              </p:cNvPr>
              <p:cNvCxnSpPr>
                <a:cxnSpLocks/>
                <a:stCxn id="43" idx="4"/>
                <a:endCxn id="6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32BC7F0-7A2B-3444-AA20-FC2446B2275A}"/>
                  </a:ext>
                </a:extLst>
              </p:cNvPr>
              <p:cNvCxnSpPr>
                <a:cxnSpLocks/>
                <a:stCxn id="43" idx="4"/>
                <a:endCxn id="4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8FCBDAA-6BBE-A34E-B5CC-E1562C46C1C6}"/>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67" name="Group 66">
                <a:extLst>
                  <a:ext uri="{FF2B5EF4-FFF2-40B4-BE49-F238E27FC236}">
                    <a16:creationId xmlns:a16="http://schemas.microsoft.com/office/drawing/2014/main" id="{7757E390-1414-B847-9EC9-16AEE27C0A34}"/>
                  </a:ext>
                </a:extLst>
              </p:cNvPr>
              <p:cNvGrpSpPr/>
              <p:nvPr/>
            </p:nvGrpSpPr>
            <p:grpSpPr>
              <a:xfrm>
                <a:off x="8138042" y="5211686"/>
                <a:ext cx="418704" cy="369332"/>
                <a:chOff x="7001436" y="5223907"/>
                <a:chExt cx="418704" cy="369332"/>
              </a:xfrm>
            </p:grpSpPr>
            <p:sp>
              <p:nvSpPr>
                <p:cNvPr id="73" name="Oval 72">
                  <a:extLst>
                    <a:ext uri="{FF2B5EF4-FFF2-40B4-BE49-F238E27FC236}">
                      <a16:creationId xmlns:a16="http://schemas.microsoft.com/office/drawing/2014/main" id="{36BF2377-116D-7A4D-8BEF-769858AC388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A34E7EA4-CB23-904D-B171-59C354DC105B}"/>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68" name="Straight Connector 67">
                <a:extLst>
                  <a:ext uri="{FF2B5EF4-FFF2-40B4-BE49-F238E27FC236}">
                    <a16:creationId xmlns:a16="http://schemas.microsoft.com/office/drawing/2014/main" id="{0C1AA0A3-9425-7946-A022-8842A6AE5F4E}"/>
                  </a:ext>
                </a:extLst>
              </p:cNvPr>
              <p:cNvCxnSpPr>
                <a:stCxn id="43" idx="4"/>
                <a:endCxn id="7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E8FF0A-E8C9-5B4C-A21E-454C7BCF709A}"/>
                  </a:ext>
                </a:extLst>
              </p:cNvPr>
              <p:cNvCxnSpPr>
                <a:stCxn id="43" idx="4"/>
                <a:endCxn id="6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25A9470-B99E-D54F-95F6-5D2C76FF0FE4}"/>
                  </a:ext>
                </a:extLst>
              </p:cNvPr>
              <p:cNvCxnSpPr>
                <a:stCxn id="41" idx="4"/>
                <a:endCxn id="4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BCA86BC2-4DB8-FE48-BF98-D88150747FEC}"/>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72" name="Straight Connector 71">
                <a:extLst>
                  <a:ext uri="{FF2B5EF4-FFF2-40B4-BE49-F238E27FC236}">
                    <a16:creationId xmlns:a16="http://schemas.microsoft.com/office/drawing/2014/main" id="{7BDD47DA-0508-024F-9D79-BC4B08F9ADC4}"/>
                  </a:ext>
                </a:extLst>
              </p:cNvPr>
              <p:cNvCxnSpPr>
                <a:stCxn id="41" idx="4"/>
                <a:endCxn id="7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1A64405-716B-5543-81D5-BD178B9650A2}"/>
                    </a:ext>
                  </a:extLst>
                </p:cNvPr>
                <p:cNvSpPr/>
                <p:nvPr/>
              </p:nvSpPr>
              <p:spPr>
                <a:xfrm>
                  <a:off x="2725516" y="2624167"/>
                  <a:ext cx="618183" cy="438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126" name="Rectangle 125">
                  <a:extLst>
                    <a:ext uri="{FF2B5EF4-FFF2-40B4-BE49-F238E27FC236}">
                      <a16:creationId xmlns:a16="http://schemas.microsoft.com/office/drawing/2014/main" id="{12681345-80C8-3B40-9527-A0351FE8DC17}"/>
                    </a:ext>
                  </a:extLst>
                </p:cNvPr>
                <p:cNvSpPr>
                  <a:spLocks noRot="1" noChangeAspect="1" noMove="1" noResize="1" noEditPoints="1" noAdjustHandles="1" noChangeArrowheads="1" noChangeShapeType="1" noTextEdit="1"/>
                </p:cNvSpPr>
                <p:nvPr/>
              </p:nvSpPr>
              <p:spPr>
                <a:xfrm>
                  <a:off x="2725516" y="2624167"/>
                  <a:ext cx="618183" cy="438262"/>
                </a:xfrm>
                <a:prstGeom prst="rect">
                  <a:avLst/>
                </a:prstGeom>
                <a:blipFill>
                  <a:blip r:embed="rId2"/>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94FA4EB5-5E7C-3442-A3C9-1CE710E15621}"/>
                    </a:ext>
                  </a:extLst>
                </p:cNvPr>
                <p:cNvSpPr/>
                <p:nvPr/>
              </p:nvSpPr>
              <p:spPr>
                <a:xfrm>
                  <a:off x="2725516" y="3737191"/>
                  <a:ext cx="618182" cy="4449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oMath>
                    </m:oMathPara>
                  </a14:m>
                  <a:endParaRPr lang="en-US" dirty="0"/>
                </a:p>
              </p:txBody>
            </p:sp>
          </mc:Choice>
          <mc:Fallback xmlns="">
            <p:sp>
              <p:nvSpPr>
                <p:cNvPr id="127" name="Rectangle 126">
                  <a:extLst>
                    <a:ext uri="{FF2B5EF4-FFF2-40B4-BE49-F238E27FC236}">
                      <a16:creationId xmlns:a16="http://schemas.microsoft.com/office/drawing/2014/main" id="{B9D065EB-BBD5-7049-A28A-D0E20DE45216}"/>
                    </a:ext>
                  </a:extLst>
                </p:cNvPr>
                <p:cNvSpPr>
                  <a:spLocks noRot="1" noChangeAspect="1" noMove="1" noResize="1" noEditPoints="1" noAdjustHandles="1" noChangeArrowheads="1" noChangeShapeType="1" noTextEdit="1"/>
                </p:cNvSpPr>
                <p:nvPr/>
              </p:nvSpPr>
              <p:spPr>
                <a:xfrm>
                  <a:off x="2725516" y="3737191"/>
                  <a:ext cx="618182" cy="444930"/>
                </a:xfrm>
                <a:prstGeom prst="rect">
                  <a:avLst/>
                </a:prstGeom>
                <a:blipFill>
                  <a:blip r:embed="rId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07752933-9EF4-3F4D-B078-917F320EFD15}"/>
                    </a:ext>
                  </a:extLst>
                </p:cNvPr>
                <p:cNvSpPr/>
                <p:nvPr/>
              </p:nvSpPr>
              <p:spPr>
                <a:xfrm>
                  <a:off x="2730836" y="5141324"/>
                  <a:ext cx="618182"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𝑗</m:t>
                            </m:r>
                          </m:sub>
                          <m:sup>
                            <m:r>
                              <a:rPr lang="en-US" b="0" i="1" smtClean="0">
                                <a:latin typeface="Cambria Math" panose="02040503050406030204" pitchFamily="18" charset="0"/>
                              </a:rPr>
                              <m:t>(0)</m:t>
                            </m:r>
                          </m:sup>
                        </m:sSubSup>
                      </m:oMath>
                    </m:oMathPara>
                  </a14:m>
                  <a:endParaRPr lang="en-US" dirty="0"/>
                </a:p>
              </p:txBody>
            </p:sp>
          </mc:Choice>
          <mc:Fallback xmlns="">
            <p:sp>
              <p:nvSpPr>
                <p:cNvPr id="128" name="Rectangle 127">
                  <a:extLst>
                    <a:ext uri="{FF2B5EF4-FFF2-40B4-BE49-F238E27FC236}">
                      <a16:creationId xmlns:a16="http://schemas.microsoft.com/office/drawing/2014/main" id="{082DB75B-5000-E540-B704-82BFC0F66B1A}"/>
                    </a:ext>
                  </a:extLst>
                </p:cNvPr>
                <p:cNvSpPr>
                  <a:spLocks noRot="1" noChangeAspect="1" noMove="1" noResize="1" noEditPoints="1" noAdjustHandles="1" noChangeArrowheads="1" noChangeShapeType="1" noTextEdit="1"/>
                </p:cNvSpPr>
                <p:nvPr/>
              </p:nvSpPr>
              <p:spPr>
                <a:xfrm>
                  <a:off x="2730836" y="5141324"/>
                  <a:ext cx="618182" cy="476221"/>
                </a:xfrm>
                <a:prstGeom prst="rect">
                  <a:avLst/>
                </a:prstGeom>
                <a:blipFill>
                  <a:blip r:embed="rId4"/>
                  <a:stretch>
                    <a:fillRect b="-7895"/>
                  </a:stretch>
                </a:blipFill>
              </p:spPr>
              <p:txBody>
                <a:bodyPr/>
                <a:lstStyle/>
                <a:p>
                  <a:r>
                    <a:rPr lang="en-US">
                      <a:noFill/>
                    </a:rPr>
                    <a:t> </a:t>
                  </a:r>
                </a:p>
              </p:txBody>
            </p:sp>
          </mc:Fallback>
        </mc:AlternateContent>
      </p:grpSp>
      <p:sp>
        <p:nvSpPr>
          <p:cNvPr id="77" name="Slide Number Placeholder 76">
            <a:extLst>
              <a:ext uri="{FF2B5EF4-FFF2-40B4-BE49-F238E27FC236}">
                <a16:creationId xmlns:a16="http://schemas.microsoft.com/office/drawing/2014/main" id="{1BDAA7BF-3ECF-2946-B66F-8B17ADE4A3E9}"/>
              </a:ext>
            </a:extLst>
          </p:cNvPr>
          <p:cNvSpPr>
            <a:spLocks noGrp="1"/>
          </p:cNvSpPr>
          <p:nvPr>
            <p:ph type="sldNum" sz="quarter" idx="12"/>
          </p:nvPr>
        </p:nvSpPr>
        <p:spPr/>
        <p:txBody>
          <a:bodyPr/>
          <a:lstStyle/>
          <a:p>
            <a:fld id="{F80AC90F-806A-4640-838C-5DDD1BCE92DF}" type="slidenum">
              <a:rPr lang="en-US" smtClean="0"/>
              <a:t>23</a:t>
            </a:fld>
            <a:endParaRPr lang="en-US"/>
          </a:p>
        </p:txBody>
      </p:sp>
    </p:spTree>
    <p:extLst>
      <p:ext uri="{BB962C8B-B14F-4D97-AF65-F5344CB8AC3E}">
        <p14:creationId xmlns:p14="http://schemas.microsoft.com/office/powerpoint/2010/main" val="380781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890FE3C-8AF6-E948-A4C3-7A288C346FBC}"/>
              </a:ext>
            </a:extLst>
          </p:cNvPr>
          <p:cNvSpPr/>
          <p:nvPr/>
        </p:nvSpPr>
        <p:spPr>
          <a:xfrm>
            <a:off x="1148576" y="3166946"/>
            <a:ext cx="9360303" cy="31557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8CC99-8834-7843-A55F-9FBFD120BC95}"/>
              </a:ext>
            </a:extLst>
          </p:cNvPr>
          <p:cNvSpPr>
            <a:spLocks noGrp="1"/>
          </p:cNvSpPr>
          <p:nvPr>
            <p:ph type="title"/>
          </p:nvPr>
        </p:nvSpPr>
        <p:spPr/>
        <p:txBody>
          <a:bodyPr/>
          <a:lstStyle/>
          <a:p>
            <a:r>
              <a:rPr lang="en-US" dirty="0"/>
              <a:t>Mini-batch with neighbor sampling</a:t>
            </a:r>
          </a:p>
        </p:txBody>
      </p:sp>
      <p:sp>
        <p:nvSpPr>
          <p:cNvPr id="3" name="Content Placeholder 2">
            <a:extLst>
              <a:ext uri="{FF2B5EF4-FFF2-40B4-BE49-F238E27FC236}">
                <a16:creationId xmlns:a16="http://schemas.microsoft.com/office/drawing/2014/main" id="{2FDD008B-E920-4945-813D-F9A928F9EB8C}"/>
              </a:ext>
            </a:extLst>
          </p:cNvPr>
          <p:cNvSpPr>
            <a:spLocks noGrp="1"/>
          </p:cNvSpPr>
          <p:nvPr>
            <p:ph idx="1"/>
          </p:nvPr>
        </p:nvSpPr>
        <p:spPr/>
        <p:txBody>
          <a:bodyPr/>
          <a:lstStyle/>
          <a:p>
            <a:r>
              <a:rPr lang="en-US" dirty="0"/>
              <a:t>Prune the computation graph:</a:t>
            </a:r>
          </a:p>
          <a:p>
            <a:pPr lvl="1"/>
            <a:r>
              <a:rPr lang="en-US" dirty="0"/>
              <a:t>Sample neighbors from a neighbor list of a vertex.</a:t>
            </a:r>
          </a:p>
        </p:txBody>
      </p:sp>
      <p:sp>
        <p:nvSpPr>
          <p:cNvPr id="4" name="Right Arrow 3">
            <a:extLst>
              <a:ext uri="{FF2B5EF4-FFF2-40B4-BE49-F238E27FC236}">
                <a16:creationId xmlns:a16="http://schemas.microsoft.com/office/drawing/2014/main" id="{3A3E91D0-1362-6448-9332-F86AE06BFB12}"/>
              </a:ext>
            </a:extLst>
          </p:cNvPr>
          <p:cNvSpPr/>
          <p:nvPr/>
        </p:nvSpPr>
        <p:spPr>
          <a:xfrm>
            <a:off x="6503093" y="4477147"/>
            <a:ext cx="1000125" cy="425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7D3EC1E-A025-AA4D-8459-BE8A1F8FAA5D}"/>
              </a:ext>
            </a:extLst>
          </p:cNvPr>
          <p:cNvGrpSpPr/>
          <p:nvPr/>
        </p:nvGrpSpPr>
        <p:grpSpPr>
          <a:xfrm>
            <a:off x="8039697" y="3535139"/>
            <a:ext cx="2182944" cy="2451386"/>
            <a:chOff x="7634963" y="2926213"/>
            <a:chExt cx="2182944" cy="2451386"/>
          </a:xfrm>
        </p:grpSpPr>
        <p:sp>
          <p:nvSpPr>
            <p:cNvPr id="6" name="Oval 5">
              <a:extLst>
                <a:ext uri="{FF2B5EF4-FFF2-40B4-BE49-F238E27FC236}">
                  <a16:creationId xmlns:a16="http://schemas.microsoft.com/office/drawing/2014/main" id="{BC681AFF-4FC9-5341-8AF1-F83145B0FE8D}"/>
                </a:ext>
              </a:extLst>
            </p:cNvPr>
            <p:cNvSpPr/>
            <p:nvPr/>
          </p:nvSpPr>
          <p:spPr>
            <a:xfrm>
              <a:off x="8311812" y="2926213"/>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a:extLst>
                <a:ext uri="{FF2B5EF4-FFF2-40B4-BE49-F238E27FC236}">
                  <a16:creationId xmlns:a16="http://schemas.microsoft.com/office/drawing/2014/main" id="{BFD5EB51-7BD9-4245-9B79-8B5AA23851DB}"/>
                </a:ext>
              </a:extLst>
            </p:cNvPr>
            <p:cNvSpPr/>
            <p:nvPr/>
          </p:nvSpPr>
          <p:spPr>
            <a:xfrm>
              <a:off x="7785760" y="3992654"/>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Oval 7">
              <a:extLst>
                <a:ext uri="{FF2B5EF4-FFF2-40B4-BE49-F238E27FC236}">
                  <a16:creationId xmlns:a16="http://schemas.microsoft.com/office/drawing/2014/main" id="{934A1DDF-4A34-3A4D-BD72-76B3BB0ED271}"/>
                </a:ext>
              </a:extLst>
            </p:cNvPr>
            <p:cNvSpPr/>
            <p:nvPr/>
          </p:nvSpPr>
          <p:spPr>
            <a:xfrm>
              <a:off x="8484531"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9" name="Oval 8">
              <a:extLst>
                <a:ext uri="{FF2B5EF4-FFF2-40B4-BE49-F238E27FC236}">
                  <a16:creationId xmlns:a16="http://schemas.microsoft.com/office/drawing/2014/main" id="{DB89D8EF-CB9D-534D-AA72-6D990B9CE83A}"/>
                </a:ext>
              </a:extLst>
            </p:cNvPr>
            <p:cNvSpPr/>
            <p:nvPr/>
          </p:nvSpPr>
          <p:spPr>
            <a:xfrm>
              <a:off x="8796779" y="3972397"/>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Oval 9">
              <a:extLst>
                <a:ext uri="{FF2B5EF4-FFF2-40B4-BE49-F238E27FC236}">
                  <a16:creationId xmlns:a16="http://schemas.microsoft.com/office/drawing/2014/main" id="{6C83927C-2352-7248-8AFA-876A234FD70E}"/>
                </a:ext>
              </a:extLst>
            </p:cNvPr>
            <p:cNvSpPr/>
            <p:nvPr/>
          </p:nvSpPr>
          <p:spPr>
            <a:xfrm>
              <a:off x="9452147" y="5002203"/>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 name="Straight Connector 10">
              <a:extLst>
                <a:ext uri="{FF2B5EF4-FFF2-40B4-BE49-F238E27FC236}">
                  <a16:creationId xmlns:a16="http://schemas.microsoft.com/office/drawing/2014/main" id="{F47987F5-60B2-614E-A07D-1FBA399348DD}"/>
                </a:ext>
              </a:extLst>
            </p:cNvPr>
            <p:cNvCxnSpPr>
              <a:cxnSpLocks/>
              <a:stCxn id="7" idx="7"/>
              <a:endCxn id="6" idx="4"/>
            </p:cNvCxnSpPr>
            <p:nvPr/>
          </p:nvCxnSpPr>
          <p:spPr>
            <a:xfrm flipV="1">
              <a:off x="8097956" y="3291973"/>
              <a:ext cx="396736" cy="754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C1717F-2D67-8A48-935C-22E44A043FF3}"/>
                </a:ext>
              </a:extLst>
            </p:cNvPr>
            <p:cNvCxnSpPr>
              <a:cxnSpLocks/>
              <a:stCxn id="6" idx="4"/>
              <a:endCxn id="9" idx="0"/>
            </p:cNvCxnSpPr>
            <p:nvPr/>
          </p:nvCxnSpPr>
          <p:spPr>
            <a:xfrm>
              <a:off x="8494692" y="3291973"/>
              <a:ext cx="484967" cy="680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563A6F-D56E-D24A-880B-DF4DBF2FCA25}"/>
                </a:ext>
              </a:extLst>
            </p:cNvPr>
            <p:cNvCxnSpPr>
              <a:cxnSpLocks/>
              <a:stCxn id="9" idx="4"/>
              <a:endCxn id="10" idx="1"/>
            </p:cNvCxnSpPr>
            <p:nvPr/>
          </p:nvCxnSpPr>
          <p:spPr>
            <a:xfrm>
              <a:off x="8979659" y="4338157"/>
              <a:ext cx="526052" cy="717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EFF174-DCDC-5D4B-A2C7-9A6247F91C92}"/>
                </a:ext>
              </a:extLst>
            </p:cNvPr>
            <p:cNvCxnSpPr>
              <a:cxnSpLocks/>
              <a:stCxn id="9" idx="4"/>
              <a:endCxn id="8" idx="0"/>
            </p:cNvCxnSpPr>
            <p:nvPr/>
          </p:nvCxnSpPr>
          <p:spPr>
            <a:xfrm flipH="1">
              <a:off x="8667411" y="4338157"/>
              <a:ext cx="312248" cy="673682"/>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584FBD6-2BA0-A84C-BCAD-A1DF80BC76C9}"/>
                </a:ext>
              </a:extLst>
            </p:cNvPr>
            <p:cNvSpPr/>
            <p:nvPr/>
          </p:nvSpPr>
          <p:spPr>
            <a:xfrm>
              <a:off x="7634963" y="501183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6" name="Straight Connector 15">
              <a:extLst>
                <a:ext uri="{FF2B5EF4-FFF2-40B4-BE49-F238E27FC236}">
                  <a16:creationId xmlns:a16="http://schemas.microsoft.com/office/drawing/2014/main" id="{20660D5C-9BE9-1749-A44F-E3BC8BE7E4FE}"/>
                </a:ext>
              </a:extLst>
            </p:cNvPr>
            <p:cNvCxnSpPr>
              <a:stCxn id="7" idx="4"/>
              <a:endCxn id="15" idx="0"/>
            </p:cNvCxnSpPr>
            <p:nvPr/>
          </p:nvCxnSpPr>
          <p:spPr>
            <a:xfrm flipH="1">
              <a:off x="7817843" y="4358414"/>
              <a:ext cx="150797" cy="65342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F9D2F1A-D359-A64B-88F6-0B1910A5FFD3}"/>
              </a:ext>
            </a:extLst>
          </p:cNvPr>
          <p:cNvGrpSpPr/>
          <p:nvPr/>
        </p:nvGrpSpPr>
        <p:grpSpPr>
          <a:xfrm>
            <a:off x="1330678" y="3366570"/>
            <a:ext cx="5043099" cy="2822116"/>
            <a:chOff x="4127897" y="2764138"/>
            <a:chExt cx="5043099" cy="2822116"/>
          </a:xfrm>
        </p:grpSpPr>
        <p:sp>
          <p:nvSpPr>
            <p:cNvPr id="18" name="Oval 17">
              <a:extLst>
                <a:ext uri="{FF2B5EF4-FFF2-40B4-BE49-F238E27FC236}">
                  <a16:creationId xmlns:a16="http://schemas.microsoft.com/office/drawing/2014/main" id="{BF1075F7-FFEA-7241-B408-A2F9E203D5B6}"/>
                </a:ext>
              </a:extLst>
            </p:cNvPr>
            <p:cNvSpPr/>
            <p:nvPr/>
          </p:nvSpPr>
          <p:spPr>
            <a:xfrm>
              <a:off x="6009420" y="2764138"/>
              <a:ext cx="365760" cy="36576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540A7351-4A51-2442-81ED-DF0B907B4CCD}"/>
                </a:ext>
              </a:extLst>
            </p:cNvPr>
            <p:cNvSpPr/>
            <p:nvPr/>
          </p:nvSpPr>
          <p:spPr>
            <a:xfrm>
              <a:off x="448034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652AD7E-1051-224B-8820-F81CA445F276}"/>
                </a:ext>
              </a:extLst>
            </p:cNvPr>
            <p:cNvSpPr/>
            <p:nvPr/>
          </p:nvSpPr>
          <p:spPr>
            <a:xfrm>
              <a:off x="753850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945E5527-13EE-3747-95C4-A3DD7FE9417E}"/>
                </a:ext>
              </a:extLst>
            </p:cNvPr>
            <p:cNvSpPr/>
            <p:nvPr/>
          </p:nvSpPr>
          <p:spPr>
            <a:xfrm>
              <a:off x="677396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2" name="Oval 21">
              <a:extLst>
                <a:ext uri="{FF2B5EF4-FFF2-40B4-BE49-F238E27FC236}">
                  <a16:creationId xmlns:a16="http://schemas.microsoft.com/office/drawing/2014/main" id="{9D6A8EE5-FB6E-E340-A90E-9F44C01CFD83}"/>
                </a:ext>
              </a:extLst>
            </p:cNvPr>
            <p:cNvSpPr/>
            <p:nvPr/>
          </p:nvSpPr>
          <p:spPr>
            <a:xfrm>
              <a:off x="524488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Oval 22">
              <a:extLst>
                <a:ext uri="{FF2B5EF4-FFF2-40B4-BE49-F238E27FC236}">
                  <a16:creationId xmlns:a16="http://schemas.microsoft.com/office/drawing/2014/main" id="{19F6D74F-D0E1-A743-AA93-0E358DF7DC7A}"/>
                </a:ext>
              </a:extLst>
            </p:cNvPr>
            <p:cNvSpPr/>
            <p:nvPr/>
          </p:nvSpPr>
          <p:spPr>
            <a:xfrm>
              <a:off x="6009420" y="3773442"/>
              <a:ext cx="365760" cy="3657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Oval 23">
              <a:extLst>
                <a:ext uri="{FF2B5EF4-FFF2-40B4-BE49-F238E27FC236}">
                  <a16:creationId xmlns:a16="http://schemas.microsoft.com/office/drawing/2014/main" id="{C6999EA3-6BD8-F646-8FCC-D22B6B6D8A28}"/>
                </a:ext>
              </a:extLst>
            </p:cNvPr>
            <p:cNvSpPr/>
            <p:nvPr/>
          </p:nvSpPr>
          <p:spPr>
            <a:xfrm>
              <a:off x="4127897"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a:extLst>
                <a:ext uri="{FF2B5EF4-FFF2-40B4-BE49-F238E27FC236}">
                  <a16:creationId xmlns:a16="http://schemas.microsoft.com/office/drawing/2014/main" id="{DFAB4212-94D9-634B-8683-91CCB7F0E9CF}"/>
                </a:ext>
              </a:extLst>
            </p:cNvPr>
            <p:cNvSpPr/>
            <p:nvPr/>
          </p:nvSpPr>
          <p:spPr>
            <a:xfrm>
              <a:off x="639053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2FBF61F6-9623-9C40-BA7F-91283AD77405}"/>
                </a:ext>
              </a:extLst>
            </p:cNvPr>
            <p:cNvSpPr/>
            <p:nvPr/>
          </p:nvSpPr>
          <p:spPr>
            <a:xfrm>
              <a:off x="5247245"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nvGrpSpPr>
            <p:cNvPr id="27" name="Group 26">
              <a:extLst>
                <a:ext uri="{FF2B5EF4-FFF2-40B4-BE49-F238E27FC236}">
                  <a16:creationId xmlns:a16="http://schemas.microsoft.com/office/drawing/2014/main" id="{BBA84561-E21B-F243-A933-3B3AE422A968}"/>
                </a:ext>
              </a:extLst>
            </p:cNvPr>
            <p:cNvGrpSpPr/>
            <p:nvPr/>
          </p:nvGrpSpPr>
          <p:grpSpPr>
            <a:xfrm>
              <a:off x="8752292" y="5198442"/>
              <a:ext cx="418704" cy="369332"/>
              <a:chOff x="7001436" y="5223907"/>
              <a:chExt cx="418704" cy="369332"/>
            </a:xfrm>
          </p:grpSpPr>
          <p:sp>
            <p:nvSpPr>
              <p:cNvPr id="55" name="Oval 54">
                <a:extLst>
                  <a:ext uri="{FF2B5EF4-FFF2-40B4-BE49-F238E27FC236}">
                    <a16:creationId xmlns:a16="http://schemas.microsoft.com/office/drawing/2014/main" id="{EDE583EB-E1E8-974E-9ED9-3133ECAE5542}"/>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DA69AE8-CB3B-E745-A9C6-0B1A4FB399D2}"/>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11</a:t>
                </a:r>
              </a:p>
            </p:txBody>
          </p:sp>
        </p:grpSp>
        <p:cxnSp>
          <p:nvCxnSpPr>
            <p:cNvPr id="28" name="Straight Connector 27">
              <a:extLst>
                <a:ext uri="{FF2B5EF4-FFF2-40B4-BE49-F238E27FC236}">
                  <a16:creationId xmlns:a16="http://schemas.microsoft.com/office/drawing/2014/main" id="{5014AEB3-BAE1-EE4C-95E1-8D9D41F43E57}"/>
                </a:ext>
              </a:extLst>
            </p:cNvPr>
            <p:cNvCxnSpPr>
              <a:stCxn id="18" idx="4"/>
              <a:endCxn id="19" idx="7"/>
            </p:cNvCxnSpPr>
            <p:nvPr/>
          </p:nvCxnSpPr>
          <p:spPr>
            <a:xfrm flipH="1">
              <a:off x="4792536" y="3129898"/>
              <a:ext cx="1399764" cy="697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5F95954-0321-0D4C-9F63-8D94D8D75F06}"/>
                </a:ext>
              </a:extLst>
            </p:cNvPr>
            <p:cNvCxnSpPr>
              <a:endCxn id="22" idx="0"/>
            </p:cNvCxnSpPr>
            <p:nvPr/>
          </p:nvCxnSpPr>
          <p:spPr>
            <a:xfrm flipH="1">
              <a:off x="542776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54C499-FF1F-F04F-8DAC-D8AB7571530F}"/>
                </a:ext>
              </a:extLst>
            </p:cNvPr>
            <p:cNvCxnSpPr>
              <a:endCxn id="23" idx="0"/>
            </p:cNvCxnSpPr>
            <p:nvPr/>
          </p:nvCxnSpPr>
          <p:spPr>
            <a:xfrm>
              <a:off x="6192300" y="3129898"/>
              <a:ext cx="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4C13B2-4D1A-0C41-8301-C9CBB35D59F8}"/>
                </a:ext>
              </a:extLst>
            </p:cNvPr>
            <p:cNvCxnSpPr>
              <a:stCxn id="18" idx="4"/>
              <a:endCxn id="21" idx="0"/>
            </p:cNvCxnSpPr>
            <p:nvPr/>
          </p:nvCxnSpPr>
          <p:spPr>
            <a:xfrm>
              <a:off x="6192300" y="3129898"/>
              <a:ext cx="76454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3086C3-844E-BC4A-8464-3EE7B8D109E0}"/>
                </a:ext>
              </a:extLst>
            </p:cNvPr>
            <p:cNvCxnSpPr>
              <a:stCxn id="18" idx="4"/>
              <a:endCxn id="20" idx="0"/>
            </p:cNvCxnSpPr>
            <p:nvPr/>
          </p:nvCxnSpPr>
          <p:spPr>
            <a:xfrm>
              <a:off x="6192300" y="3129898"/>
              <a:ext cx="1529080" cy="643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8EDDC9-A954-9347-B78E-9D0BCE3A7F79}"/>
                </a:ext>
              </a:extLst>
            </p:cNvPr>
            <p:cNvCxnSpPr>
              <a:cxnSpLocks/>
              <a:stCxn id="20" idx="4"/>
              <a:endCxn id="24" idx="0"/>
            </p:cNvCxnSpPr>
            <p:nvPr/>
          </p:nvCxnSpPr>
          <p:spPr>
            <a:xfrm flipH="1">
              <a:off x="4310777" y="4139202"/>
              <a:ext cx="341060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4DB982-EBD8-2140-B41A-D3C83C901160}"/>
                </a:ext>
              </a:extLst>
            </p:cNvPr>
            <p:cNvCxnSpPr>
              <a:stCxn id="20" idx="4"/>
              <a:endCxn id="26" idx="0"/>
            </p:cNvCxnSpPr>
            <p:nvPr/>
          </p:nvCxnSpPr>
          <p:spPr>
            <a:xfrm flipH="1">
              <a:off x="5430125" y="4139202"/>
              <a:ext cx="229125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76411A-4861-1149-A154-9E2BCE3CFD31}"/>
                </a:ext>
              </a:extLst>
            </p:cNvPr>
            <p:cNvCxnSpPr>
              <a:stCxn id="20" idx="4"/>
              <a:endCxn id="25" idx="0"/>
            </p:cNvCxnSpPr>
            <p:nvPr/>
          </p:nvCxnSpPr>
          <p:spPr>
            <a:xfrm flipH="1">
              <a:off x="6573415" y="4139202"/>
              <a:ext cx="11479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22DA37-279A-9D4D-A2C1-CC5E23624837}"/>
                </a:ext>
              </a:extLst>
            </p:cNvPr>
            <p:cNvCxnSpPr>
              <a:stCxn id="20" idx="4"/>
              <a:endCxn id="56" idx="0"/>
            </p:cNvCxnSpPr>
            <p:nvPr/>
          </p:nvCxnSpPr>
          <p:spPr>
            <a:xfrm>
              <a:off x="7721380" y="4139202"/>
              <a:ext cx="1240264" cy="1059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373BA81-3886-A941-A956-7CBCDF0B14B7}"/>
                </a:ext>
              </a:extLst>
            </p:cNvPr>
            <p:cNvCxnSpPr>
              <a:stCxn id="19" idx="4"/>
              <a:endCxn id="24" idx="0"/>
            </p:cNvCxnSpPr>
            <p:nvPr/>
          </p:nvCxnSpPr>
          <p:spPr>
            <a:xfrm flipH="1">
              <a:off x="4310777" y="4139202"/>
              <a:ext cx="35244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404907-8EE3-D246-B1AC-19CFBD862D01}"/>
                </a:ext>
              </a:extLst>
            </p:cNvPr>
            <p:cNvCxnSpPr>
              <a:cxnSpLocks/>
              <a:stCxn id="22" idx="4"/>
              <a:endCxn id="24" idx="0"/>
            </p:cNvCxnSpPr>
            <p:nvPr/>
          </p:nvCxnSpPr>
          <p:spPr>
            <a:xfrm flipH="1">
              <a:off x="4310777" y="4139202"/>
              <a:ext cx="1116983" cy="1062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C6E57D-1FAA-024E-9234-2875BA91C735}"/>
                </a:ext>
              </a:extLst>
            </p:cNvPr>
            <p:cNvCxnSpPr>
              <a:cxnSpLocks/>
              <a:stCxn id="22" idx="4"/>
              <a:endCxn id="26" idx="0"/>
            </p:cNvCxnSpPr>
            <p:nvPr/>
          </p:nvCxnSpPr>
          <p:spPr>
            <a:xfrm>
              <a:off x="5427760" y="4139202"/>
              <a:ext cx="2365"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A7EE2E-1D4A-3846-A350-A665A526F6AA}"/>
                </a:ext>
              </a:extLst>
            </p:cNvPr>
            <p:cNvCxnSpPr>
              <a:stCxn id="23" idx="4"/>
              <a:endCxn id="24" idx="0"/>
            </p:cNvCxnSpPr>
            <p:nvPr/>
          </p:nvCxnSpPr>
          <p:spPr>
            <a:xfrm flipH="1">
              <a:off x="4310777" y="4139202"/>
              <a:ext cx="188152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96B24C5-3325-264A-86F7-56EE71C99D04}"/>
                </a:ext>
              </a:extLst>
            </p:cNvPr>
            <p:cNvSpPr/>
            <p:nvPr/>
          </p:nvSpPr>
          <p:spPr>
            <a:xfrm>
              <a:off x="4692352" y="520201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42" name="Straight Connector 41">
              <a:extLst>
                <a:ext uri="{FF2B5EF4-FFF2-40B4-BE49-F238E27FC236}">
                  <a16:creationId xmlns:a16="http://schemas.microsoft.com/office/drawing/2014/main" id="{FCDBE200-23EA-2C4B-8FE8-ADEBAF8AD7E2}"/>
                </a:ext>
              </a:extLst>
            </p:cNvPr>
            <p:cNvCxnSpPr>
              <a:stCxn id="23" idx="4"/>
              <a:endCxn id="41" idx="0"/>
            </p:cNvCxnSpPr>
            <p:nvPr/>
          </p:nvCxnSpPr>
          <p:spPr>
            <a:xfrm flipH="1">
              <a:off x="4875232" y="4139202"/>
              <a:ext cx="1317068"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661139F3-B225-BC4E-B4CA-D3DDA3E946EF}"/>
                </a:ext>
              </a:extLst>
            </p:cNvPr>
            <p:cNvSpPr/>
            <p:nvPr/>
          </p:nvSpPr>
          <p:spPr>
            <a:xfrm>
              <a:off x="5818890" y="5220494"/>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44" name="Straight Connector 43">
              <a:extLst>
                <a:ext uri="{FF2B5EF4-FFF2-40B4-BE49-F238E27FC236}">
                  <a16:creationId xmlns:a16="http://schemas.microsoft.com/office/drawing/2014/main" id="{80EE1896-2A12-F94B-B4DF-7D21C4837DDF}"/>
                </a:ext>
              </a:extLst>
            </p:cNvPr>
            <p:cNvCxnSpPr>
              <a:cxnSpLocks/>
              <a:stCxn id="23" idx="4"/>
              <a:endCxn id="43" idx="0"/>
            </p:cNvCxnSpPr>
            <p:nvPr/>
          </p:nvCxnSpPr>
          <p:spPr>
            <a:xfrm flipH="1">
              <a:off x="6001770" y="4139202"/>
              <a:ext cx="190530" cy="1081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2E19E0-DF53-E645-8DD6-A1B03DAA223D}"/>
                </a:ext>
              </a:extLst>
            </p:cNvPr>
            <p:cNvCxnSpPr>
              <a:cxnSpLocks/>
              <a:stCxn id="23" idx="4"/>
              <a:endCxn id="25" idx="0"/>
            </p:cNvCxnSpPr>
            <p:nvPr/>
          </p:nvCxnSpPr>
          <p:spPr>
            <a:xfrm>
              <a:off x="6192300" y="4139202"/>
              <a:ext cx="381115" cy="1081292"/>
            </a:xfrm>
            <a:prstGeom prst="line">
              <a:avLst/>
            </a:prstGeom>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76793A6-9422-C245-9CD5-167A47E9202D}"/>
                </a:ext>
              </a:extLst>
            </p:cNvPr>
            <p:cNvSpPr/>
            <p:nvPr/>
          </p:nvSpPr>
          <p:spPr>
            <a:xfrm>
              <a:off x="6968433" y="521852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grpSp>
          <p:nvGrpSpPr>
            <p:cNvPr id="47" name="Group 46">
              <a:extLst>
                <a:ext uri="{FF2B5EF4-FFF2-40B4-BE49-F238E27FC236}">
                  <a16:creationId xmlns:a16="http://schemas.microsoft.com/office/drawing/2014/main" id="{A4378A32-E20F-014C-BCE0-0CA47BD77C08}"/>
                </a:ext>
              </a:extLst>
            </p:cNvPr>
            <p:cNvGrpSpPr/>
            <p:nvPr/>
          </p:nvGrpSpPr>
          <p:grpSpPr>
            <a:xfrm>
              <a:off x="8138042" y="5211686"/>
              <a:ext cx="418704" cy="369332"/>
              <a:chOff x="7001436" y="5223907"/>
              <a:chExt cx="418704" cy="369332"/>
            </a:xfrm>
          </p:grpSpPr>
          <p:sp>
            <p:nvSpPr>
              <p:cNvPr id="53" name="Oval 52">
                <a:extLst>
                  <a:ext uri="{FF2B5EF4-FFF2-40B4-BE49-F238E27FC236}">
                    <a16:creationId xmlns:a16="http://schemas.microsoft.com/office/drawing/2014/main" id="{B3628D66-740D-AD4D-B421-DD712DE1E81C}"/>
                  </a:ext>
                </a:extLst>
              </p:cNvPr>
              <p:cNvSpPr/>
              <p:nvPr/>
            </p:nvSpPr>
            <p:spPr>
              <a:xfrm>
                <a:off x="7022795" y="5227479"/>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B6D3BEB-F2DC-5F49-87EA-1B30D66244EA}"/>
                  </a:ext>
                </a:extLst>
              </p:cNvPr>
              <p:cNvSpPr txBox="1"/>
              <p:nvPr/>
            </p:nvSpPr>
            <p:spPr>
              <a:xfrm>
                <a:off x="7001436" y="5223907"/>
                <a:ext cx="418704" cy="369332"/>
              </a:xfrm>
              <a:prstGeom prst="rect">
                <a:avLst/>
              </a:prstGeom>
              <a:noFill/>
            </p:spPr>
            <p:txBody>
              <a:bodyPr wrap="none" rtlCol="0">
                <a:spAutoFit/>
              </a:bodyPr>
              <a:lstStyle/>
              <a:p>
                <a:r>
                  <a:rPr lang="en-US" dirty="0">
                    <a:solidFill>
                      <a:schemeClr val="bg1"/>
                    </a:solidFill>
                  </a:rPr>
                  <a:t>10</a:t>
                </a:r>
              </a:p>
            </p:txBody>
          </p:sp>
        </p:grpSp>
        <p:cxnSp>
          <p:nvCxnSpPr>
            <p:cNvPr id="48" name="Straight Connector 47">
              <a:extLst>
                <a:ext uri="{FF2B5EF4-FFF2-40B4-BE49-F238E27FC236}">
                  <a16:creationId xmlns:a16="http://schemas.microsoft.com/office/drawing/2014/main" id="{C477B758-B9EB-134F-ADE7-398C2E8792BF}"/>
                </a:ext>
              </a:extLst>
            </p:cNvPr>
            <p:cNvCxnSpPr>
              <a:stCxn id="23" idx="4"/>
              <a:endCxn id="54" idx="0"/>
            </p:cNvCxnSpPr>
            <p:nvPr/>
          </p:nvCxnSpPr>
          <p:spPr>
            <a:xfrm>
              <a:off x="6192300" y="4139202"/>
              <a:ext cx="2155094" cy="1072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DCF8AF-DF5A-184B-B9DB-50E13D718D4F}"/>
                </a:ext>
              </a:extLst>
            </p:cNvPr>
            <p:cNvCxnSpPr>
              <a:stCxn id="23" idx="4"/>
              <a:endCxn id="46" idx="0"/>
            </p:cNvCxnSpPr>
            <p:nvPr/>
          </p:nvCxnSpPr>
          <p:spPr>
            <a:xfrm>
              <a:off x="6192300" y="4139202"/>
              <a:ext cx="959013" cy="1079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587203-333A-B844-A8E6-72A3BAC2C347}"/>
                </a:ext>
              </a:extLst>
            </p:cNvPr>
            <p:cNvCxnSpPr>
              <a:stCxn id="21" idx="4"/>
              <a:endCxn id="24" idx="0"/>
            </p:cNvCxnSpPr>
            <p:nvPr/>
          </p:nvCxnSpPr>
          <p:spPr>
            <a:xfrm flipH="1">
              <a:off x="4310777" y="4139202"/>
              <a:ext cx="2646063" cy="1062812"/>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5C6E5F-DF54-C040-A56E-CEB492B07B4E}"/>
                </a:ext>
              </a:extLst>
            </p:cNvPr>
            <p:cNvSpPr/>
            <p:nvPr/>
          </p:nvSpPr>
          <p:spPr>
            <a:xfrm>
              <a:off x="7565653" y="5215258"/>
              <a:ext cx="365760" cy="36576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52" name="Straight Connector 51">
              <a:extLst>
                <a:ext uri="{FF2B5EF4-FFF2-40B4-BE49-F238E27FC236}">
                  <a16:creationId xmlns:a16="http://schemas.microsoft.com/office/drawing/2014/main" id="{62629874-977B-2B47-878A-7B0DE8C9C3E7}"/>
                </a:ext>
              </a:extLst>
            </p:cNvPr>
            <p:cNvCxnSpPr>
              <a:stCxn id="21" idx="4"/>
              <a:endCxn id="51" idx="0"/>
            </p:cNvCxnSpPr>
            <p:nvPr/>
          </p:nvCxnSpPr>
          <p:spPr>
            <a:xfrm>
              <a:off x="6956840" y="4139202"/>
              <a:ext cx="791693" cy="107605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 name="Slide Number Placeholder 56">
            <a:extLst>
              <a:ext uri="{FF2B5EF4-FFF2-40B4-BE49-F238E27FC236}">
                <a16:creationId xmlns:a16="http://schemas.microsoft.com/office/drawing/2014/main" id="{32F0B9E7-C1A9-A440-A200-EDEFC0870517}"/>
              </a:ext>
            </a:extLst>
          </p:cNvPr>
          <p:cNvSpPr>
            <a:spLocks noGrp="1"/>
          </p:cNvSpPr>
          <p:nvPr>
            <p:ph type="sldNum" sz="quarter" idx="12"/>
          </p:nvPr>
        </p:nvSpPr>
        <p:spPr/>
        <p:txBody>
          <a:bodyPr/>
          <a:lstStyle/>
          <a:p>
            <a:fld id="{F80AC90F-806A-4640-838C-5DDD1BCE92DF}" type="slidenum">
              <a:rPr lang="en-US" smtClean="0"/>
              <a:t>24</a:t>
            </a:fld>
            <a:endParaRPr lang="en-US"/>
          </a:p>
        </p:txBody>
      </p:sp>
    </p:spTree>
    <p:extLst>
      <p:ext uri="{BB962C8B-B14F-4D97-AF65-F5344CB8AC3E}">
        <p14:creationId xmlns:p14="http://schemas.microsoft.com/office/powerpoint/2010/main" val="316801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2EEF-6334-1A48-A90B-96202AA67E7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02EB0E9-B68D-F842-B267-AF68733FBD07}"/>
              </a:ext>
            </a:extLst>
          </p:cNvPr>
          <p:cNvSpPr>
            <a:spLocks noGrp="1"/>
          </p:cNvSpPr>
          <p:nvPr>
            <p:ph idx="1"/>
          </p:nvPr>
        </p:nvSpPr>
        <p:spPr/>
        <p:txBody>
          <a:bodyPr/>
          <a:lstStyle/>
          <a:p>
            <a:pPr>
              <a:lnSpc>
                <a:spcPct val="100000"/>
              </a:lnSpc>
            </a:pPr>
            <a:r>
              <a:rPr lang="en-US" dirty="0"/>
              <a:t>The solution to many applications can be formulated as graph learning problems.</a:t>
            </a:r>
          </a:p>
          <a:p>
            <a:pPr>
              <a:lnSpc>
                <a:spcPct val="100000"/>
              </a:lnSpc>
            </a:pPr>
            <a:r>
              <a:rPr lang="en-US" dirty="0"/>
              <a:t>Graph neural networks are a new technique for graph learning.</a:t>
            </a:r>
          </a:p>
          <a:p>
            <a:pPr lvl="1">
              <a:lnSpc>
                <a:spcPct val="100000"/>
              </a:lnSpc>
            </a:pPr>
            <a:r>
              <a:rPr lang="en-US" dirty="0"/>
              <a:t>They have multiple advantages over traditional methods.</a:t>
            </a:r>
          </a:p>
          <a:p>
            <a:pPr>
              <a:lnSpc>
                <a:spcPct val="100000"/>
              </a:lnSpc>
            </a:pPr>
            <a:r>
              <a:rPr lang="en-US" dirty="0"/>
              <a:t>It is an exciting area of research and they are increasingly find their way into </a:t>
            </a:r>
            <a:r>
              <a:rPr lang="en-US"/>
              <a:t>production applications.</a:t>
            </a:r>
            <a:endParaRPr lang="en-US" dirty="0"/>
          </a:p>
        </p:txBody>
      </p:sp>
      <p:sp>
        <p:nvSpPr>
          <p:cNvPr id="4" name="Slide Number Placeholder 3">
            <a:extLst>
              <a:ext uri="{FF2B5EF4-FFF2-40B4-BE49-F238E27FC236}">
                <a16:creationId xmlns:a16="http://schemas.microsoft.com/office/drawing/2014/main" id="{9FE15B7C-1BEC-354B-BA23-1248DC8D4E84}"/>
              </a:ext>
            </a:extLst>
          </p:cNvPr>
          <p:cNvSpPr>
            <a:spLocks noGrp="1"/>
          </p:cNvSpPr>
          <p:nvPr>
            <p:ph type="sldNum" sz="quarter" idx="12"/>
          </p:nvPr>
        </p:nvSpPr>
        <p:spPr/>
        <p:txBody>
          <a:bodyPr/>
          <a:lstStyle/>
          <a:p>
            <a:fld id="{F80AC90F-806A-4640-838C-5DDD1BCE92DF}" type="slidenum">
              <a:rPr lang="en-US" smtClean="0"/>
              <a:t>25</a:t>
            </a:fld>
            <a:endParaRPr lang="en-US"/>
          </a:p>
        </p:txBody>
      </p:sp>
    </p:spTree>
    <p:extLst>
      <p:ext uri="{BB962C8B-B14F-4D97-AF65-F5344CB8AC3E}">
        <p14:creationId xmlns:p14="http://schemas.microsoft.com/office/powerpoint/2010/main" val="420258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A73BC9B-A14E-4256-96E4-5B06E9C80300}"/>
              </a:ext>
            </a:extLst>
          </p:cNvPr>
          <p:cNvSpPr>
            <a:spLocks noGrp="1"/>
          </p:cNvSpPr>
          <p:nvPr>
            <p:ph type="body" sz="quarter" idx="10"/>
          </p:nvPr>
        </p:nvSpPr>
        <p:spPr/>
        <p:txBody>
          <a:bodyPr/>
          <a:lstStyle/>
          <a:p>
            <a:r>
              <a:rPr lang="en-US" dirty="0">
                <a:solidFill>
                  <a:schemeClr val="tx1"/>
                </a:solidFill>
              </a:rPr>
              <a:t>Overview of Graph Neural Networks</a:t>
            </a:r>
            <a:endParaRPr lang="zh-CN" altLang="en-US" dirty="0">
              <a:solidFill>
                <a:schemeClr val="tx1"/>
              </a:solidFill>
            </a:endParaRPr>
          </a:p>
        </p:txBody>
      </p:sp>
      <p:sp>
        <p:nvSpPr>
          <p:cNvPr id="3" name="文本占位符 2">
            <a:extLst>
              <a:ext uri="{FF2B5EF4-FFF2-40B4-BE49-F238E27FC236}">
                <a16:creationId xmlns:a16="http://schemas.microsoft.com/office/drawing/2014/main" id="{2DE57428-76A5-4E69-9AC7-776C9B8E0F14}"/>
              </a:ext>
            </a:extLst>
          </p:cNvPr>
          <p:cNvSpPr>
            <a:spLocks noGrp="1"/>
          </p:cNvSpPr>
          <p:nvPr>
            <p:ph type="body" sz="quarter" idx="11"/>
          </p:nvPr>
        </p:nvSpPr>
        <p:spPr/>
        <p:txBody>
          <a:bodyPr/>
          <a:lstStyle/>
          <a:p>
            <a:r>
              <a:rPr lang="en-US" altLang="zh-CN" dirty="0">
                <a:solidFill>
                  <a:schemeClr val="tx1"/>
                </a:solidFill>
              </a:rPr>
              <a:t>George </a:t>
            </a:r>
            <a:r>
              <a:rPr lang="en-US" altLang="zh-CN" dirty="0" err="1">
                <a:solidFill>
                  <a:schemeClr val="tx1"/>
                </a:solidFill>
              </a:rPr>
              <a:t>Karypis</a:t>
            </a:r>
            <a:endParaRPr lang="zh-CN" altLang="en-US" dirty="0">
              <a:solidFill>
                <a:schemeClr val="tx1"/>
              </a:solidFill>
            </a:endParaRPr>
          </a:p>
        </p:txBody>
      </p:sp>
      <p:sp>
        <p:nvSpPr>
          <p:cNvPr id="4" name="文本占位符 3">
            <a:extLst>
              <a:ext uri="{FF2B5EF4-FFF2-40B4-BE49-F238E27FC236}">
                <a16:creationId xmlns:a16="http://schemas.microsoft.com/office/drawing/2014/main" id="{68407030-C40E-460C-BF06-52797E76E3D5}"/>
              </a:ext>
            </a:extLst>
          </p:cNvPr>
          <p:cNvSpPr>
            <a:spLocks noGrp="1"/>
          </p:cNvSpPr>
          <p:nvPr>
            <p:ph type="body" sz="quarter" idx="12"/>
          </p:nvPr>
        </p:nvSpPr>
        <p:spPr>
          <a:xfrm>
            <a:off x="720725" y="4778252"/>
            <a:ext cx="11102081" cy="1552210"/>
          </a:xfrm>
        </p:spPr>
        <p:txBody>
          <a:bodyPr>
            <a:normAutofit/>
          </a:bodyPr>
          <a:lstStyle/>
          <a:p>
            <a:pPr>
              <a:lnSpc>
                <a:spcPct val="100000"/>
              </a:lnSpc>
            </a:pPr>
            <a:r>
              <a:rPr lang="en-US" altLang="zh-CN" dirty="0">
                <a:solidFill>
                  <a:schemeClr val="tx1"/>
                </a:solidFill>
              </a:rPr>
              <a:t>Senior Principal Scientist, AWS Deep Learning Science, </a:t>
            </a:r>
            <a:br>
              <a:rPr lang="en-US" altLang="zh-CN" dirty="0">
                <a:solidFill>
                  <a:schemeClr val="tx1"/>
                </a:solidFill>
              </a:rPr>
            </a:br>
            <a:r>
              <a:rPr lang="en-US" altLang="zh-CN" dirty="0">
                <a:solidFill>
                  <a:schemeClr val="tx1"/>
                </a:solidFill>
              </a:rPr>
              <a:t>Palo Alto, CA, USA, </a:t>
            </a:r>
            <a:r>
              <a:rPr lang="en-US" altLang="zh-CN" dirty="0">
                <a:solidFill>
                  <a:schemeClr val="tx1"/>
                </a:solidFill>
                <a:hlinkClick r:id="rId2"/>
              </a:rPr>
              <a:t>gkarypis@amazon.com</a:t>
            </a:r>
            <a:br>
              <a:rPr lang="en-US" altLang="zh-CN" dirty="0">
                <a:solidFill>
                  <a:schemeClr val="tx1"/>
                </a:solidFill>
              </a:rPr>
            </a:br>
            <a:r>
              <a:rPr lang="en-US" altLang="zh-CN" dirty="0">
                <a:solidFill>
                  <a:schemeClr val="tx1"/>
                </a:solidFill>
              </a:rPr>
              <a:t>Professor, Department of Computer Science &amp; Engineering, University of Minnesota, </a:t>
            </a:r>
            <a:br>
              <a:rPr lang="en-US" altLang="zh-CN" dirty="0">
                <a:solidFill>
                  <a:schemeClr val="tx1"/>
                </a:solidFill>
              </a:rPr>
            </a:br>
            <a:r>
              <a:rPr lang="en-US" altLang="zh-CN" dirty="0">
                <a:solidFill>
                  <a:schemeClr val="tx1"/>
                </a:solidFill>
              </a:rPr>
              <a:t>Minneapolis, MN, USA, </a:t>
            </a:r>
            <a:r>
              <a:rPr lang="en-US" altLang="zh-CN" dirty="0">
                <a:solidFill>
                  <a:schemeClr val="tx1"/>
                </a:solidFill>
                <a:hlinkClick r:id="rId3"/>
              </a:rPr>
              <a:t>karypis@umn.edu</a:t>
            </a:r>
            <a:r>
              <a:rPr lang="en-US" altLang="zh-CN" dirty="0">
                <a:solidFill>
                  <a:schemeClr val="tx1"/>
                </a:solidFill>
              </a:rPr>
              <a:t>, (on leave)</a:t>
            </a:r>
          </a:p>
        </p:txBody>
      </p:sp>
    </p:spTree>
    <p:extLst>
      <p:ext uri="{BB962C8B-B14F-4D97-AF65-F5344CB8AC3E}">
        <p14:creationId xmlns:p14="http://schemas.microsoft.com/office/powerpoint/2010/main" val="2065110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87BE8A5-560E-0E4E-A9DB-3BF18759976D}"/>
              </a:ext>
            </a:extLst>
          </p:cNvPr>
          <p:cNvGrpSpPr/>
          <p:nvPr/>
        </p:nvGrpSpPr>
        <p:grpSpPr>
          <a:xfrm>
            <a:off x="216976" y="170481"/>
            <a:ext cx="4386022" cy="4355024"/>
            <a:chOff x="216976" y="170481"/>
            <a:chExt cx="4386022" cy="4355024"/>
          </a:xfrm>
        </p:grpSpPr>
        <p:sp>
          <p:nvSpPr>
            <p:cNvPr id="23" name="Rectangle 22">
              <a:extLst>
                <a:ext uri="{FF2B5EF4-FFF2-40B4-BE49-F238E27FC236}">
                  <a16:creationId xmlns:a16="http://schemas.microsoft.com/office/drawing/2014/main" id="{8559C111-8CB9-3D43-BA94-FF55B3B4452A}"/>
                </a:ext>
              </a:extLst>
            </p:cNvPr>
            <p:cNvSpPr/>
            <p:nvPr/>
          </p:nvSpPr>
          <p:spPr>
            <a:xfrm>
              <a:off x="216976" y="170481"/>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1DDC9F5-4205-DD41-84F1-59129DC934CF}"/>
                </a:ext>
              </a:extLst>
            </p:cNvPr>
            <p:cNvGrpSpPr/>
            <p:nvPr/>
          </p:nvGrpSpPr>
          <p:grpSpPr>
            <a:xfrm>
              <a:off x="360399" y="342450"/>
              <a:ext cx="4087615" cy="3929695"/>
              <a:chOff x="592873" y="1233320"/>
              <a:chExt cx="4087615" cy="3929695"/>
            </a:xfrm>
          </p:grpSpPr>
          <p:pic>
            <p:nvPicPr>
              <p:cNvPr id="4" name="Picture 3">
                <a:extLst>
                  <a:ext uri="{FF2B5EF4-FFF2-40B4-BE49-F238E27FC236}">
                    <a16:creationId xmlns:a16="http://schemas.microsoft.com/office/drawing/2014/main" id="{6BEE4CA1-F990-5549-B076-6663192125AE}"/>
                  </a:ext>
                </a:extLst>
              </p:cNvPr>
              <p:cNvPicPr>
                <a:picLocks noChangeAspect="1"/>
              </p:cNvPicPr>
              <p:nvPr/>
            </p:nvPicPr>
            <p:blipFill rotWithShape="1">
              <a:blip r:embed="rId3"/>
              <a:srcRect l="8971" r="5297"/>
              <a:stretch/>
            </p:blipFill>
            <p:spPr>
              <a:xfrm>
                <a:off x="785186" y="3012222"/>
                <a:ext cx="3735092" cy="2150793"/>
              </a:xfrm>
              <a:prstGeom prst="rect">
                <a:avLst/>
              </a:prstGeom>
            </p:spPr>
          </p:pic>
          <p:sp>
            <p:nvSpPr>
              <p:cNvPr id="6" name="TextBox 5">
                <a:extLst>
                  <a:ext uri="{FF2B5EF4-FFF2-40B4-BE49-F238E27FC236}">
                    <a16:creationId xmlns:a16="http://schemas.microsoft.com/office/drawing/2014/main" id="{08387C15-7D5D-464B-AB2F-998B7C070129}"/>
                  </a:ext>
                </a:extLst>
              </p:cNvPr>
              <p:cNvSpPr txBox="1"/>
              <p:nvPr/>
            </p:nvSpPr>
            <p:spPr>
              <a:xfrm>
                <a:off x="592873" y="1233320"/>
                <a:ext cx="2059859" cy="461665"/>
              </a:xfrm>
              <a:prstGeom prst="rect">
                <a:avLst/>
              </a:prstGeom>
              <a:noFill/>
            </p:spPr>
            <p:txBody>
              <a:bodyPr wrap="none" rtlCol="0">
                <a:spAutoFit/>
              </a:bodyPr>
              <a:lstStyle/>
              <a:p>
                <a:r>
                  <a:rPr lang="en-US" sz="2400" b="1" dirty="0">
                    <a:solidFill>
                      <a:srgbClr val="FF0000"/>
                    </a:solidFill>
                  </a:rPr>
                  <a:t>Fraud &amp; Abuse</a:t>
                </a:r>
              </a:p>
            </p:txBody>
          </p:sp>
          <p:sp>
            <p:nvSpPr>
              <p:cNvPr id="7" name="TextBox 6">
                <a:extLst>
                  <a:ext uri="{FF2B5EF4-FFF2-40B4-BE49-F238E27FC236}">
                    <a16:creationId xmlns:a16="http://schemas.microsoft.com/office/drawing/2014/main" id="{A17F8227-B510-524E-B447-D143FF4F3DC0}"/>
                  </a:ext>
                </a:extLst>
              </p:cNvPr>
              <p:cNvSpPr txBox="1"/>
              <p:nvPr/>
            </p:nvSpPr>
            <p:spPr>
              <a:xfrm>
                <a:off x="592873" y="1694985"/>
                <a:ext cx="4087615" cy="1015663"/>
              </a:xfrm>
              <a:prstGeom prst="rect">
                <a:avLst/>
              </a:prstGeom>
              <a:noFill/>
            </p:spPr>
            <p:txBody>
              <a:bodyPr wrap="square" rtlCol="0">
                <a:spAutoFit/>
              </a:bodyPr>
              <a:lstStyle/>
              <a:p>
                <a:r>
                  <a:rPr lang="en-US" sz="2000" dirty="0"/>
                  <a:t>Detect malicious accounts, fraudulent financial transactions, fake reviews, fraudulent insurance claims, …</a:t>
                </a:r>
              </a:p>
            </p:txBody>
          </p:sp>
        </p:grpSp>
      </p:grpSp>
      <p:grpSp>
        <p:nvGrpSpPr>
          <p:cNvPr id="26" name="Group 25">
            <a:extLst>
              <a:ext uri="{FF2B5EF4-FFF2-40B4-BE49-F238E27FC236}">
                <a16:creationId xmlns:a16="http://schemas.microsoft.com/office/drawing/2014/main" id="{D232854B-1343-0D4A-A9E4-5BDC7FF21BDC}"/>
              </a:ext>
            </a:extLst>
          </p:cNvPr>
          <p:cNvGrpSpPr/>
          <p:nvPr/>
        </p:nvGrpSpPr>
        <p:grpSpPr>
          <a:xfrm>
            <a:off x="7498834" y="170481"/>
            <a:ext cx="4386022" cy="4355024"/>
            <a:chOff x="7262858" y="550528"/>
            <a:chExt cx="4386022" cy="4355024"/>
          </a:xfrm>
        </p:grpSpPr>
        <p:sp>
          <p:nvSpPr>
            <p:cNvPr id="24" name="Rectangle 23">
              <a:extLst>
                <a:ext uri="{FF2B5EF4-FFF2-40B4-BE49-F238E27FC236}">
                  <a16:creationId xmlns:a16="http://schemas.microsoft.com/office/drawing/2014/main" id="{2245E10F-9D42-144D-99C9-CCE4C6709FBF}"/>
                </a:ext>
              </a:extLst>
            </p:cNvPr>
            <p:cNvSpPr/>
            <p:nvPr/>
          </p:nvSpPr>
          <p:spPr>
            <a:xfrm>
              <a:off x="7262858" y="550528"/>
              <a:ext cx="4386022" cy="435502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DCDBC6B-10E7-B44F-AEB7-F8F4C131B1EC}"/>
                </a:ext>
              </a:extLst>
            </p:cNvPr>
            <p:cNvGrpSpPr/>
            <p:nvPr/>
          </p:nvGrpSpPr>
          <p:grpSpPr>
            <a:xfrm>
              <a:off x="7347611" y="590423"/>
              <a:ext cx="4227004" cy="4218532"/>
              <a:chOff x="6743116" y="1385720"/>
              <a:chExt cx="4227004" cy="4218532"/>
            </a:xfrm>
          </p:grpSpPr>
          <p:sp>
            <p:nvSpPr>
              <p:cNvPr id="11" name="TextBox 10">
                <a:extLst>
                  <a:ext uri="{FF2B5EF4-FFF2-40B4-BE49-F238E27FC236}">
                    <a16:creationId xmlns:a16="http://schemas.microsoft.com/office/drawing/2014/main" id="{91805F2E-8A71-0A4B-9D37-7C3D32300558}"/>
                  </a:ext>
                </a:extLst>
              </p:cNvPr>
              <p:cNvSpPr txBox="1"/>
              <p:nvPr/>
            </p:nvSpPr>
            <p:spPr>
              <a:xfrm>
                <a:off x="6743116" y="1385720"/>
                <a:ext cx="2572307" cy="461665"/>
              </a:xfrm>
              <a:prstGeom prst="rect">
                <a:avLst/>
              </a:prstGeom>
              <a:noFill/>
            </p:spPr>
            <p:txBody>
              <a:bodyPr wrap="none" rtlCol="0">
                <a:spAutoFit/>
              </a:bodyPr>
              <a:lstStyle/>
              <a:p>
                <a:r>
                  <a:rPr lang="en-US" sz="2400" b="1" dirty="0">
                    <a:solidFill>
                      <a:srgbClr val="FF0000"/>
                    </a:solidFill>
                  </a:rPr>
                  <a:t>Recommendations</a:t>
                </a:r>
              </a:p>
            </p:txBody>
          </p:sp>
          <p:sp>
            <p:nvSpPr>
              <p:cNvPr id="12" name="TextBox 11">
                <a:extLst>
                  <a:ext uri="{FF2B5EF4-FFF2-40B4-BE49-F238E27FC236}">
                    <a16:creationId xmlns:a16="http://schemas.microsoft.com/office/drawing/2014/main" id="{DE6109CC-93F9-6847-80E5-59FB315D30C7}"/>
                  </a:ext>
                </a:extLst>
              </p:cNvPr>
              <p:cNvSpPr txBox="1"/>
              <p:nvPr/>
            </p:nvSpPr>
            <p:spPr>
              <a:xfrm>
                <a:off x="6743116" y="1847385"/>
                <a:ext cx="4214186" cy="707886"/>
              </a:xfrm>
              <a:prstGeom prst="rect">
                <a:avLst/>
              </a:prstGeom>
              <a:noFill/>
            </p:spPr>
            <p:txBody>
              <a:bodyPr wrap="square" rtlCol="0">
                <a:spAutoFit/>
              </a:bodyPr>
              <a:lstStyle/>
              <a:p>
                <a:r>
                  <a:rPr lang="en-US" sz="2000" dirty="0"/>
                  <a:t>Products, media, articles, experiences, jobs, courses, spouses, …</a:t>
                </a:r>
              </a:p>
            </p:txBody>
          </p:sp>
          <p:pic>
            <p:nvPicPr>
              <p:cNvPr id="13" name="Picture 2" descr="https://lh6.googleusercontent.com/zMBqgipvXK1N2REcAS33JYFaqTsQyFaV8PVWfVoWkHbt66jLKsMwtIfE9xWXt3gggOnYKJCHeznRr8MDxwVOvAZWV1vKKXRE-mRQO_9_aOUDN-KCvGSJ2ufUAkoFHDDg-_U2HtQ">
                <a:extLst>
                  <a:ext uri="{FF2B5EF4-FFF2-40B4-BE49-F238E27FC236}">
                    <a16:creationId xmlns:a16="http://schemas.microsoft.com/office/drawing/2014/main" id="{05DE3F74-1194-484F-8883-7257FDC0E5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583" y="2996786"/>
                <a:ext cx="4094537" cy="260746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 name="Group 27">
            <a:extLst>
              <a:ext uri="{FF2B5EF4-FFF2-40B4-BE49-F238E27FC236}">
                <a16:creationId xmlns:a16="http://schemas.microsoft.com/office/drawing/2014/main" id="{4188812C-783E-264A-9B6D-77838FAB762F}"/>
              </a:ext>
            </a:extLst>
          </p:cNvPr>
          <p:cNvGrpSpPr/>
          <p:nvPr/>
        </p:nvGrpSpPr>
        <p:grpSpPr>
          <a:xfrm>
            <a:off x="2614723" y="4827079"/>
            <a:ext cx="6962553" cy="1922807"/>
            <a:chOff x="2577883" y="4763007"/>
            <a:chExt cx="6962553" cy="1922807"/>
          </a:xfrm>
        </p:grpSpPr>
        <p:sp>
          <p:nvSpPr>
            <p:cNvPr id="25" name="Rectangle 24">
              <a:extLst>
                <a:ext uri="{FF2B5EF4-FFF2-40B4-BE49-F238E27FC236}">
                  <a16:creationId xmlns:a16="http://schemas.microsoft.com/office/drawing/2014/main" id="{1B15FD90-0734-E44A-A18A-CBB75F21CAB8}"/>
                </a:ext>
              </a:extLst>
            </p:cNvPr>
            <p:cNvSpPr/>
            <p:nvPr/>
          </p:nvSpPr>
          <p:spPr>
            <a:xfrm>
              <a:off x="2577883" y="4763007"/>
              <a:ext cx="6962553" cy="19228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932884A-81ED-DC46-9559-AC11915A7BF6}"/>
                </a:ext>
              </a:extLst>
            </p:cNvPr>
            <p:cNvGrpSpPr/>
            <p:nvPr/>
          </p:nvGrpSpPr>
          <p:grpSpPr>
            <a:xfrm>
              <a:off x="2651564" y="4790250"/>
              <a:ext cx="6576830" cy="1700756"/>
              <a:chOff x="1783659" y="4759361"/>
              <a:chExt cx="6576830" cy="1700756"/>
            </a:xfrm>
          </p:grpSpPr>
          <p:grpSp>
            <p:nvGrpSpPr>
              <p:cNvPr id="16" name="Group 15">
                <a:extLst>
                  <a:ext uri="{FF2B5EF4-FFF2-40B4-BE49-F238E27FC236}">
                    <a16:creationId xmlns:a16="http://schemas.microsoft.com/office/drawing/2014/main" id="{6BE53E8A-BAF5-7C43-BDAE-BC749E9A17CE}"/>
                  </a:ext>
                </a:extLst>
              </p:cNvPr>
              <p:cNvGrpSpPr/>
              <p:nvPr/>
            </p:nvGrpSpPr>
            <p:grpSpPr>
              <a:xfrm>
                <a:off x="1783659" y="4821692"/>
                <a:ext cx="4087615" cy="1477328"/>
                <a:chOff x="592873" y="1233320"/>
                <a:chExt cx="4087615" cy="1477328"/>
              </a:xfrm>
            </p:grpSpPr>
            <p:sp>
              <p:nvSpPr>
                <p:cNvPr id="18" name="TextBox 17">
                  <a:extLst>
                    <a:ext uri="{FF2B5EF4-FFF2-40B4-BE49-F238E27FC236}">
                      <a16:creationId xmlns:a16="http://schemas.microsoft.com/office/drawing/2014/main" id="{AF351BB5-F9DF-B145-9938-8A6CA8497422}"/>
                    </a:ext>
                  </a:extLst>
                </p:cNvPr>
                <p:cNvSpPr txBox="1"/>
                <p:nvPr/>
              </p:nvSpPr>
              <p:spPr>
                <a:xfrm>
                  <a:off x="592873" y="1233320"/>
                  <a:ext cx="1501437" cy="461665"/>
                </a:xfrm>
                <a:prstGeom prst="rect">
                  <a:avLst/>
                </a:prstGeom>
                <a:noFill/>
              </p:spPr>
              <p:txBody>
                <a:bodyPr wrap="none" rtlCol="0">
                  <a:spAutoFit/>
                </a:bodyPr>
                <a:lstStyle/>
                <a:p>
                  <a:r>
                    <a:rPr lang="en-US" sz="2400" b="1" dirty="0">
                      <a:solidFill>
                        <a:srgbClr val="FF0000"/>
                      </a:solidFill>
                    </a:rPr>
                    <a:t>Marketing</a:t>
                  </a:r>
                </a:p>
              </p:txBody>
            </p:sp>
            <p:sp>
              <p:nvSpPr>
                <p:cNvPr id="19" name="TextBox 18">
                  <a:extLst>
                    <a:ext uri="{FF2B5EF4-FFF2-40B4-BE49-F238E27FC236}">
                      <a16:creationId xmlns:a16="http://schemas.microsoft.com/office/drawing/2014/main" id="{EA39E432-D0D5-DB48-9E28-71984182F171}"/>
                    </a:ext>
                  </a:extLst>
                </p:cNvPr>
                <p:cNvSpPr txBox="1"/>
                <p:nvPr/>
              </p:nvSpPr>
              <p:spPr>
                <a:xfrm>
                  <a:off x="592873" y="1694985"/>
                  <a:ext cx="4087615" cy="1015663"/>
                </a:xfrm>
                <a:prstGeom prst="rect">
                  <a:avLst/>
                </a:prstGeom>
                <a:noFill/>
              </p:spPr>
              <p:txBody>
                <a:bodyPr wrap="square" rtlCol="0">
                  <a:spAutoFit/>
                </a:bodyPr>
                <a:lstStyle/>
                <a:p>
                  <a:r>
                    <a:rPr lang="en-US" sz="2000" dirty="0"/>
                    <a:t>Who should get a discount? Who are the influencers? Who are the risk of churning?</a:t>
                  </a:r>
                </a:p>
              </p:txBody>
            </p:sp>
          </p:grpSp>
          <p:pic>
            <p:nvPicPr>
              <p:cNvPr id="20" name="Picture 19">
                <a:extLst>
                  <a:ext uri="{FF2B5EF4-FFF2-40B4-BE49-F238E27FC236}">
                    <a16:creationId xmlns:a16="http://schemas.microsoft.com/office/drawing/2014/main" id="{EFC466F4-5694-824B-B343-FA6ECDF39B94}"/>
                  </a:ext>
                </a:extLst>
              </p:cNvPr>
              <p:cNvPicPr>
                <a:picLocks noChangeAspect="1"/>
              </p:cNvPicPr>
              <p:nvPr/>
            </p:nvPicPr>
            <p:blipFill>
              <a:blip r:embed="rId5"/>
              <a:stretch>
                <a:fillRect/>
              </a:stretch>
            </p:blipFill>
            <p:spPr>
              <a:xfrm>
                <a:off x="6096000" y="4759361"/>
                <a:ext cx="2264489" cy="1700756"/>
              </a:xfrm>
              <a:prstGeom prst="rect">
                <a:avLst/>
              </a:prstGeom>
            </p:spPr>
          </p:pic>
        </p:grpSp>
      </p:grpSp>
      <p:grpSp>
        <p:nvGrpSpPr>
          <p:cNvPr id="32" name="Group 31">
            <a:extLst>
              <a:ext uri="{FF2B5EF4-FFF2-40B4-BE49-F238E27FC236}">
                <a16:creationId xmlns:a16="http://schemas.microsoft.com/office/drawing/2014/main" id="{0C2651D4-B54F-7940-8CD7-41F017360849}"/>
              </a:ext>
            </a:extLst>
          </p:cNvPr>
          <p:cNvGrpSpPr/>
          <p:nvPr/>
        </p:nvGrpSpPr>
        <p:grpSpPr>
          <a:xfrm>
            <a:off x="1854157" y="1426342"/>
            <a:ext cx="3169929" cy="2724615"/>
            <a:chOff x="7656162" y="1410347"/>
            <a:chExt cx="3169929" cy="2724615"/>
          </a:xfrm>
        </p:grpSpPr>
        <p:sp>
          <p:nvSpPr>
            <p:cNvPr id="33" name="Rectangle 32">
              <a:extLst>
                <a:ext uri="{FF2B5EF4-FFF2-40B4-BE49-F238E27FC236}">
                  <a16:creationId xmlns:a16="http://schemas.microsoft.com/office/drawing/2014/main" id="{D411B8F2-0AAC-D145-B1AD-B177CB4AE3A1}"/>
                </a:ext>
              </a:extLst>
            </p:cNvPr>
            <p:cNvSpPr/>
            <p:nvPr/>
          </p:nvSpPr>
          <p:spPr>
            <a:xfrm>
              <a:off x="7656162" y="1410347"/>
              <a:ext cx="3169929" cy="272461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6E8984A-F589-A24E-8DDF-2F28328A177B}"/>
                </a:ext>
              </a:extLst>
            </p:cNvPr>
            <p:cNvGrpSpPr/>
            <p:nvPr/>
          </p:nvGrpSpPr>
          <p:grpSpPr>
            <a:xfrm>
              <a:off x="7798672" y="1605025"/>
              <a:ext cx="2799850" cy="2431362"/>
              <a:chOff x="7798672" y="1605025"/>
              <a:chExt cx="2799850" cy="2431362"/>
            </a:xfrm>
          </p:grpSpPr>
          <p:sp>
            <p:nvSpPr>
              <p:cNvPr id="35" name="TextBox 34">
                <a:extLst>
                  <a:ext uri="{FF2B5EF4-FFF2-40B4-BE49-F238E27FC236}">
                    <a16:creationId xmlns:a16="http://schemas.microsoft.com/office/drawing/2014/main" id="{9C8602D4-975B-C148-A821-FD2A37B85C46}"/>
                  </a:ext>
                </a:extLst>
              </p:cNvPr>
              <p:cNvSpPr txBox="1"/>
              <p:nvPr/>
            </p:nvSpPr>
            <p:spPr>
              <a:xfrm>
                <a:off x="8075783" y="3728610"/>
                <a:ext cx="2414572" cy="307777"/>
              </a:xfrm>
              <a:prstGeom prst="rect">
                <a:avLst/>
              </a:prstGeom>
              <a:noFill/>
            </p:spPr>
            <p:txBody>
              <a:bodyPr wrap="none" rtlCol="0">
                <a:spAutoFit/>
              </a:bodyPr>
              <a:lstStyle/>
              <a:p>
                <a:r>
                  <a:rPr lang="en-US" altLang="zh-CN" sz="1400" dirty="0"/>
                  <a:t>Financial transactions network</a:t>
                </a:r>
                <a:endParaRPr lang="en-US" sz="1400" dirty="0"/>
              </a:p>
            </p:txBody>
          </p:sp>
          <p:pic>
            <p:nvPicPr>
              <p:cNvPr id="36" name="Picture 35">
                <a:extLst>
                  <a:ext uri="{FF2B5EF4-FFF2-40B4-BE49-F238E27FC236}">
                    <a16:creationId xmlns:a16="http://schemas.microsoft.com/office/drawing/2014/main" id="{F63EED31-80ED-4543-95C7-AE42B2135CE9}"/>
                  </a:ext>
                </a:extLst>
              </p:cNvPr>
              <p:cNvPicPr>
                <a:picLocks noChangeAspect="1"/>
              </p:cNvPicPr>
              <p:nvPr/>
            </p:nvPicPr>
            <p:blipFill>
              <a:blip r:embed="rId6"/>
              <a:stretch>
                <a:fillRect/>
              </a:stretch>
            </p:blipFill>
            <p:spPr>
              <a:xfrm>
                <a:off x="7798672" y="1605025"/>
                <a:ext cx="2799850" cy="2150793"/>
              </a:xfrm>
              <a:prstGeom prst="rect">
                <a:avLst/>
              </a:prstGeom>
            </p:spPr>
          </p:pic>
        </p:grpSp>
      </p:grpSp>
      <p:grpSp>
        <p:nvGrpSpPr>
          <p:cNvPr id="37" name="Group 36">
            <a:extLst>
              <a:ext uri="{FF2B5EF4-FFF2-40B4-BE49-F238E27FC236}">
                <a16:creationId xmlns:a16="http://schemas.microsoft.com/office/drawing/2014/main" id="{E619C1C4-981B-DA40-B9A2-E0BF3ED00F90}"/>
              </a:ext>
            </a:extLst>
          </p:cNvPr>
          <p:cNvGrpSpPr/>
          <p:nvPr/>
        </p:nvGrpSpPr>
        <p:grpSpPr>
          <a:xfrm>
            <a:off x="6869507" y="1474419"/>
            <a:ext cx="3169928" cy="2676537"/>
            <a:chOff x="3374160" y="3580107"/>
            <a:chExt cx="3169928" cy="2676537"/>
          </a:xfrm>
        </p:grpSpPr>
        <p:sp>
          <p:nvSpPr>
            <p:cNvPr id="38" name="Rectangle 37">
              <a:extLst>
                <a:ext uri="{FF2B5EF4-FFF2-40B4-BE49-F238E27FC236}">
                  <a16:creationId xmlns:a16="http://schemas.microsoft.com/office/drawing/2014/main" id="{71302F00-7727-D04F-BF76-281A3D51BC2C}"/>
                </a:ext>
              </a:extLst>
            </p:cNvPr>
            <p:cNvSpPr/>
            <p:nvPr/>
          </p:nvSpPr>
          <p:spPr>
            <a:xfrm>
              <a:off x="3374160" y="3580107"/>
              <a:ext cx="3169928" cy="267653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266446E-4C64-0644-BCE9-4104A77E7167}"/>
                </a:ext>
              </a:extLst>
            </p:cNvPr>
            <p:cNvSpPr txBox="1"/>
            <p:nvPr/>
          </p:nvSpPr>
          <p:spPr>
            <a:xfrm>
              <a:off x="3722663" y="5812730"/>
              <a:ext cx="2448042" cy="307777"/>
            </a:xfrm>
            <a:prstGeom prst="rect">
              <a:avLst/>
            </a:prstGeom>
            <a:noFill/>
          </p:spPr>
          <p:txBody>
            <a:bodyPr wrap="none" rtlCol="0">
              <a:spAutoFit/>
            </a:bodyPr>
            <a:lstStyle/>
            <a:p>
              <a:r>
                <a:rPr lang="en-US" altLang="zh-CN" sz="1400" dirty="0"/>
                <a:t>Collaborative knowledge graph</a:t>
              </a:r>
              <a:endParaRPr lang="en-US" sz="1400" dirty="0"/>
            </a:p>
          </p:txBody>
        </p:sp>
        <p:pic>
          <p:nvPicPr>
            <p:cNvPr id="40" name="Picture 39">
              <a:extLst>
                <a:ext uri="{FF2B5EF4-FFF2-40B4-BE49-F238E27FC236}">
                  <a16:creationId xmlns:a16="http://schemas.microsoft.com/office/drawing/2014/main" id="{63266584-A953-2145-9F49-AE42E01A3E2E}"/>
                </a:ext>
              </a:extLst>
            </p:cNvPr>
            <p:cNvPicPr>
              <a:picLocks noChangeAspect="1"/>
            </p:cNvPicPr>
            <p:nvPr/>
          </p:nvPicPr>
          <p:blipFill>
            <a:blip r:embed="rId7"/>
            <a:stretch>
              <a:fillRect/>
            </a:stretch>
          </p:blipFill>
          <p:spPr>
            <a:xfrm>
              <a:off x="3517759" y="3700102"/>
              <a:ext cx="2906749" cy="2146522"/>
            </a:xfrm>
            <a:prstGeom prst="rect">
              <a:avLst/>
            </a:prstGeom>
          </p:spPr>
        </p:pic>
      </p:grpSp>
      <p:grpSp>
        <p:nvGrpSpPr>
          <p:cNvPr id="45" name="Group 44">
            <a:extLst>
              <a:ext uri="{FF2B5EF4-FFF2-40B4-BE49-F238E27FC236}">
                <a16:creationId xmlns:a16="http://schemas.microsoft.com/office/drawing/2014/main" id="{1F2100E3-DF6C-274B-A2F4-1F80DA37A160}"/>
              </a:ext>
            </a:extLst>
          </p:cNvPr>
          <p:cNvGrpSpPr/>
          <p:nvPr/>
        </p:nvGrpSpPr>
        <p:grpSpPr>
          <a:xfrm>
            <a:off x="7146067" y="4468740"/>
            <a:ext cx="2575205" cy="2334622"/>
            <a:chOff x="466747" y="1953403"/>
            <a:chExt cx="2575205" cy="2334622"/>
          </a:xfrm>
        </p:grpSpPr>
        <p:sp>
          <p:nvSpPr>
            <p:cNvPr id="46" name="Rectangle 45">
              <a:extLst>
                <a:ext uri="{FF2B5EF4-FFF2-40B4-BE49-F238E27FC236}">
                  <a16:creationId xmlns:a16="http://schemas.microsoft.com/office/drawing/2014/main" id="{3F35A446-83D0-5041-96DA-C12A53E1200A}"/>
                </a:ext>
              </a:extLst>
            </p:cNvPr>
            <p:cNvSpPr/>
            <p:nvPr/>
          </p:nvSpPr>
          <p:spPr>
            <a:xfrm>
              <a:off x="466747" y="1953403"/>
              <a:ext cx="2575205" cy="23346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3852EF1B-0615-7141-8CFA-21B22F16A757}"/>
                </a:ext>
              </a:extLst>
            </p:cNvPr>
            <p:cNvPicPr>
              <a:picLocks noChangeAspect="1"/>
            </p:cNvPicPr>
            <p:nvPr/>
          </p:nvPicPr>
          <p:blipFill>
            <a:blip r:embed="rId8"/>
            <a:stretch>
              <a:fillRect/>
            </a:stretch>
          </p:blipFill>
          <p:spPr>
            <a:xfrm>
              <a:off x="563653" y="2104661"/>
              <a:ext cx="2381391" cy="1788643"/>
            </a:xfrm>
            <a:prstGeom prst="rect">
              <a:avLst/>
            </a:prstGeom>
          </p:spPr>
        </p:pic>
        <p:sp>
          <p:nvSpPr>
            <p:cNvPr id="48" name="TextBox 47">
              <a:extLst>
                <a:ext uri="{FF2B5EF4-FFF2-40B4-BE49-F238E27FC236}">
                  <a16:creationId xmlns:a16="http://schemas.microsoft.com/office/drawing/2014/main" id="{7B8BF429-64FB-4349-8824-BFE819F0F359}"/>
                </a:ext>
              </a:extLst>
            </p:cNvPr>
            <p:cNvSpPr txBox="1"/>
            <p:nvPr/>
          </p:nvSpPr>
          <p:spPr>
            <a:xfrm>
              <a:off x="1005396" y="3980248"/>
              <a:ext cx="1256049" cy="307777"/>
            </a:xfrm>
            <a:prstGeom prst="rect">
              <a:avLst/>
            </a:prstGeom>
            <a:noFill/>
          </p:spPr>
          <p:txBody>
            <a:bodyPr wrap="none" rtlCol="0">
              <a:spAutoFit/>
            </a:bodyPr>
            <a:lstStyle/>
            <a:p>
              <a:r>
                <a:rPr lang="en-US" sz="1400" dirty="0"/>
                <a:t>Social network</a:t>
              </a:r>
            </a:p>
          </p:txBody>
        </p:sp>
      </p:grpSp>
      <p:sp>
        <p:nvSpPr>
          <p:cNvPr id="2" name="Slide Number Placeholder 1">
            <a:extLst>
              <a:ext uri="{FF2B5EF4-FFF2-40B4-BE49-F238E27FC236}">
                <a16:creationId xmlns:a16="http://schemas.microsoft.com/office/drawing/2014/main" id="{63C7A4FE-6CEC-AD47-B956-CF9313F85482}"/>
              </a:ext>
            </a:extLst>
          </p:cNvPr>
          <p:cNvSpPr>
            <a:spLocks noGrp="1"/>
          </p:cNvSpPr>
          <p:nvPr>
            <p:ph type="sldNum" sz="quarter" idx="12"/>
          </p:nvPr>
        </p:nvSpPr>
        <p:spPr/>
        <p:txBody>
          <a:bodyPr/>
          <a:lstStyle/>
          <a:p>
            <a:fld id="{501927F6-D0FC-8240-83C7-4CF0F4801AFE}" type="slidenum">
              <a:rPr lang="en-US" smtClean="0"/>
              <a:t>4</a:t>
            </a:fld>
            <a:endParaRPr lang="en-US"/>
          </a:p>
        </p:txBody>
      </p:sp>
    </p:spTree>
    <p:extLst>
      <p:ext uri="{BB962C8B-B14F-4D97-AF65-F5344CB8AC3E}">
        <p14:creationId xmlns:p14="http://schemas.microsoft.com/office/powerpoint/2010/main" val="7572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2EF9909-B6C1-6247-8A9B-0ADC5846AE0B}"/>
              </a:ext>
            </a:extLst>
          </p:cNvPr>
          <p:cNvSpPr>
            <a:spLocks noGrp="1"/>
          </p:cNvSpPr>
          <p:nvPr>
            <p:ph type="title"/>
          </p:nvPr>
        </p:nvSpPr>
        <p:spPr/>
        <p:txBody>
          <a:bodyPr/>
          <a:lstStyle/>
          <a:p>
            <a:r>
              <a:rPr lang="en-US" b="1" dirty="0"/>
              <a:t>Tasks in graph learning</a:t>
            </a:r>
          </a:p>
        </p:txBody>
      </p:sp>
      <p:sp>
        <p:nvSpPr>
          <p:cNvPr id="3" name="Content Placeholder 2">
            <a:extLst>
              <a:ext uri="{FF2B5EF4-FFF2-40B4-BE49-F238E27FC236}">
                <a16:creationId xmlns:a16="http://schemas.microsoft.com/office/drawing/2014/main" id="{1C1562EB-C2BD-534B-A860-19937823BA40}"/>
              </a:ext>
            </a:extLst>
          </p:cNvPr>
          <p:cNvSpPr>
            <a:spLocks noGrp="1"/>
          </p:cNvSpPr>
          <p:nvPr>
            <p:ph idx="1"/>
          </p:nvPr>
        </p:nvSpPr>
        <p:spPr/>
        <p:txBody>
          <a:bodyPr>
            <a:normAutofit/>
          </a:bodyPr>
          <a:lstStyle/>
          <a:p>
            <a:pPr>
              <a:lnSpc>
                <a:spcPct val="100000"/>
              </a:lnSpc>
            </a:pPr>
            <a:r>
              <a:rPr lang="en-US" dirty="0"/>
              <a:t>Node classification</a:t>
            </a:r>
          </a:p>
          <a:p>
            <a:pPr lvl="1">
              <a:lnSpc>
                <a:spcPct val="100000"/>
              </a:lnSpc>
            </a:pPr>
            <a:r>
              <a:rPr lang="en-US" dirty="0"/>
              <a:t>Detect malicious accounts</a:t>
            </a:r>
          </a:p>
          <a:p>
            <a:pPr lvl="1">
              <a:lnSpc>
                <a:spcPct val="100000"/>
              </a:lnSpc>
            </a:pPr>
            <a:r>
              <a:rPr lang="en-US" dirty="0"/>
              <a:t>Target right customers</a:t>
            </a:r>
          </a:p>
          <a:p>
            <a:pPr>
              <a:lnSpc>
                <a:spcPct val="100000"/>
              </a:lnSpc>
            </a:pPr>
            <a:r>
              <a:rPr lang="en-US" dirty="0"/>
              <a:t>Link prediction</a:t>
            </a:r>
          </a:p>
          <a:p>
            <a:pPr lvl="1">
              <a:lnSpc>
                <a:spcPct val="100000"/>
              </a:lnSpc>
            </a:pPr>
            <a:r>
              <a:rPr lang="en-US" dirty="0"/>
              <a:t>Recommendations</a:t>
            </a:r>
          </a:p>
          <a:p>
            <a:pPr lvl="1">
              <a:lnSpc>
                <a:spcPct val="100000"/>
              </a:lnSpc>
            </a:pPr>
            <a:r>
              <a:rPr lang="en-US" dirty="0"/>
              <a:t>Predict missing relations in a knowledge graph</a:t>
            </a:r>
          </a:p>
          <a:p>
            <a:pPr>
              <a:lnSpc>
                <a:spcPct val="100000"/>
              </a:lnSpc>
            </a:pPr>
            <a:r>
              <a:rPr lang="en-US" dirty="0"/>
              <a:t>Graph classification</a:t>
            </a:r>
          </a:p>
          <a:p>
            <a:pPr lvl="1">
              <a:lnSpc>
                <a:spcPct val="100000"/>
              </a:lnSpc>
            </a:pPr>
            <a:r>
              <a:rPr lang="en-US" dirty="0"/>
              <a:t>Predict the property of a chemical compound</a:t>
            </a:r>
          </a:p>
        </p:txBody>
      </p:sp>
      <p:grpSp>
        <p:nvGrpSpPr>
          <p:cNvPr id="23" name="Group 22">
            <a:extLst>
              <a:ext uri="{FF2B5EF4-FFF2-40B4-BE49-F238E27FC236}">
                <a16:creationId xmlns:a16="http://schemas.microsoft.com/office/drawing/2014/main" id="{B98D4D84-87C2-BD42-8A79-D7FDDCF86C75}"/>
              </a:ext>
            </a:extLst>
          </p:cNvPr>
          <p:cNvGrpSpPr/>
          <p:nvPr/>
        </p:nvGrpSpPr>
        <p:grpSpPr>
          <a:xfrm>
            <a:off x="7475013" y="891502"/>
            <a:ext cx="4653148" cy="5179272"/>
            <a:chOff x="7475013" y="947261"/>
            <a:chExt cx="4653148" cy="5179272"/>
          </a:xfrm>
        </p:grpSpPr>
        <p:pic>
          <p:nvPicPr>
            <p:cNvPr id="5" name="Picture 4">
              <a:extLst>
                <a:ext uri="{FF2B5EF4-FFF2-40B4-BE49-F238E27FC236}">
                  <a16:creationId xmlns:a16="http://schemas.microsoft.com/office/drawing/2014/main" id="{F992C428-2ED9-1140-B313-81DEF7359DC8}"/>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11" name="Picture 10">
              <a:extLst>
                <a:ext uri="{FF2B5EF4-FFF2-40B4-BE49-F238E27FC236}">
                  <a16:creationId xmlns:a16="http://schemas.microsoft.com/office/drawing/2014/main" id="{87D034E2-358D-0944-B3A7-718E6A4C9979}"/>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13" name="Picture 12">
              <a:extLst>
                <a:ext uri="{FF2B5EF4-FFF2-40B4-BE49-F238E27FC236}">
                  <a16:creationId xmlns:a16="http://schemas.microsoft.com/office/drawing/2014/main" id="{337D7266-7AD4-8D44-B232-A71214977CDA}"/>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0" name="Picture 19">
              <a:extLst>
                <a:ext uri="{FF2B5EF4-FFF2-40B4-BE49-F238E27FC236}">
                  <a16:creationId xmlns:a16="http://schemas.microsoft.com/office/drawing/2014/main" id="{C8CA9CA6-4496-244C-8C17-07A186F2183D}"/>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2" name="Picture 21">
              <a:extLst>
                <a:ext uri="{FF2B5EF4-FFF2-40B4-BE49-F238E27FC236}">
                  <a16:creationId xmlns:a16="http://schemas.microsoft.com/office/drawing/2014/main" id="{B4C04ABD-53F2-C347-966A-ED787EB84B09}"/>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2" name="Slide Number Placeholder 1">
            <a:extLst>
              <a:ext uri="{FF2B5EF4-FFF2-40B4-BE49-F238E27FC236}">
                <a16:creationId xmlns:a16="http://schemas.microsoft.com/office/drawing/2014/main" id="{AB5B3394-028E-CC4F-9F4B-E195CDCD714C}"/>
              </a:ext>
            </a:extLst>
          </p:cNvPr>
          <p:cNvSpPr>
            <a:spLocks noGrp="1"/>
          </p:cNvSpPr>
          <p:nvPr>
            <p:ph type="sldNum" sz="quarter" idx="12"/>
          </p:nvPr>
        </p:nvSpPr>
        <p:spPr/>
        <p:txBody>
          <a:bodyPr/>
          <a:lstStyle/>
          <a:p>
            <a:fld id="{F80AC90F-806A-4640-838C-5DDD1BCE92DF}" type="slidenum">
              <a:rPr lang="en-US" smtClean="0"/>
              <a:t>5</a:t>
            </a:fld>
            <a:endParaRPr lang="en-US"/>
          </a:p>
        </p:txBody>
      </p:sp>
    </p:spTree>
    <p:extLst>
      <p:ext uri="{BB962C8B-B14F-4D97-AF65-F5344CB8AC3E}">
        <p14:creationId xmlns:p14="http://schemas.microsoft.com/office/powerpoint/2010/main" val="38962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C6E7-21D4-874F-9920-707F04092D17}"/>
              </a:ext>
            </a:extLst>
          </p:cNvPr>
          <p:cNvSpPr>
            <a:spLocks noGrp="1"/>
          </p:cNvSpPr>
          <p:nvPr>
            <p:ph type="title"/>
          </p:nvPr>
        </p:nvSpPr>
        <p:spPr/>
        <p:txBody>
          <a:bodyPr/>
          <a:lstStyle/>
          <a:p>
            <a:r>
              <a:rPr lang="en-US" dirty="0"/>
              <a:t>Graph learning and node embeddings </a:t>
            </a:r>
          </a:p>
        </p:txBody>
      </p:sp>
      <p:sp>
        <p:nvSpPr>
          <p:cNvPr id="3" name="Content Placeholder 2">
            <a:extLst>
              <a:ext uri="{FF2B5EF4-FFF2-40B4-BE49-F238E27FC236}">
                <a16:creationId xmlns:a16="http://schemas.microsoft.com/office/drawing/2014/main" id="{7577247F-C360-DC40-BA91-16A6826D46EF}"/>
              </a:ext>
            </a:extLst>
          </p:cNvPr>
          <p:cNvSpPr>
            <a:spLocks noGrp="1"/>
          </p:cNvSpPr>
          <p:nvPr>
            <p:ph idx="1"/>
          </p:nvPr>
        </p:nvSpPr>
        <p:spPr>
          <a:xfrm>
            <a:off x="838200" y="1530772"/>
            <a:ext cx="10515600" cy="2201088"/>
          </a:xfrm>
        </p:spPr>
        <p:txBody>
          <a:bodyPr/>
          <a:lstStyle/>
          <a:p>
            <a:pPr>
              <a:lnSpc>
                <a:spcPct val="100000"/>
              </a:lnSpc>
            </a:pPr>
            <a:r>
              <a:rPr lang="en-US" dirty="0"/>
              <a:t>Embed nodes to a low-dimension space so that these embeddings capture the essential task-specific information and use them to train off-the-self classifiers.</a:t>
            </a:r>
          </a:p>
          <a:p>
            <a:pPr lvl="1">
              <a:lnSpc>
                <a:spcPct val="100000"/>
              </a:lnSpc>
            </a:pPr>
            <a:r>
              <a:rPr lang="en-US" dirty="0"/>
              <a:t>For example, node similarities in the embedding space approximates the similarities in the original graph.</a:t>
            </a:r>
          </a:p>
        </p:txBody>
      </p:sp>
      <p:grpSp>
        <p:nvGrpSpPr>
          <p:cNvPr id="7" name="Group 6">
            <a:extLst>
              <a:ext uri="{FF2B5EF4-FFF2-40B4-BE49-F238E27FC236}">
                <a16:creationId xmlns:a16="http://schemas.microsoft.com/office/drawing/2014/main" id="{E1A7F607-30FE-D04F-896B-4861427284B2}"/>
              </a:ext>
            </a:extLst>
          </p:cNvPr>
          <p:cNvGrpSpPr/>
          <p:nvPr/>
        </p:nvGrpSpPr>
        <p:grpSpPr>
          <a:xfrm>
            <a:off x="2747730" y="4020486"/>
            <a:ext cx="7069115" cy="2742342"/>
            <a:chOff x="2357437" y="3978935"/>
            <a:chExt cx="7069115" cy="2742342"/>
          </a:xfrm>
        </p:grpSpPr>
        <p:pic>
          <p:nvPicPr>
            <p:cNvPr id="5" name="Picture 4">
              <a:extLst>
                <a:ext uri="{FF2B5EF4-FFF2-40B4-BE49-F238E27FC236}">
                  <a16:creationId xmlns:a16="http://schemas.microsoft.com/office/drawing/2014/main" id="{0C7C3B55-A4A2-044A-B38D-0F3D8D87183A}"/>
                </a:ext>
              </a:extLst>
            </p:cNvPr>
            <p:cNvPicPr>
              <a:picLocks noChangeAspect="1"/>
            </p:cNvPicPr>
            <p:nvPr/>
          </p:nvPicPr>
          <p:blipFill>
            <a:blip r:embed="rId3"/>
            <a:stretch>
              <a:fillRect/>
            </a:stretch>
          </p:blipFill>
          <p:spPr>
            <a:xfrm>
              <a:off x="2955072" y="3978935"/>
              <a:ext cx="5648513" cy="2434565"/>
            </a:xfrm>
            <a:prstGeom prst="rect">
              <a:avLst/>
            </a:prstGeom>
          </p:spPr>
        </p:pic>
        <p:sp>
          <p:nvSpPr>
            <p:cNvPr id="6" name="TextBox 5">
              <a:extLst>
                <a:ext uri="{FF2B5EF4-FFF2-40B4-BE49-F238E27FC236}">
                  <a16:creationId xmlns:a16="http://schemas.microsoft.com/office/drawing/2014/main" id="{B47AF472-C070-264B-A125-08BCD569DD0A}"/>
                </a:ext>
              </a:extLst>
            </p:cNvPr>
            <p:cNvSpPr txBox="1"/>
            <p:nvPr/>
          </p:nvSpPr>
          <p:spPr>
            <a:xfrm>
              <a:off x="2357437" y="6413500"/>
              <a:ext cx="7069115" cy="307777"/>
            </a:xfrm>
            <a:prstGeom prst="rect">
              <a:avLst/>
            </a:prstGeom>
            <a:noFill/>
          </p:spPr>
          <p:txBody>
            <a:bodyPr wrap="none" rtlCol="0">
              <a:spAutoFit/>
            </a:bodyPr>
            <a:lstStyle/>
            <a:p>
              <a:r>
                <a:rPr lang="en-US" sz="1400" dirty="0">
                  <a:solidFill>
                    <a:schemeClr val="tx2"/>
                  </a:solidFill>
                </a:rPr>
                <a:t>Representation Learning on Networks, </a:t>
              </a:r>
              <a:r>
                <a:rPr lang="en-US" sz="1400" dirty="0" err="1">
                  <a:solidFill>
                    <a:schemeClr val="tx2"/>
                  </a:solidFill>
                </a:rPr>
                <a:t>snap.stanford.edu</a:t>
              </a:r>
              <a:r>
                <a:rPr lang="en-US" sz="1400" dirty="0">
                  <a:solidFill>
                    <a:schemeClr val="tx2"/>
                  </a:solidFill>
                </a:rPr>
                <a:t>/</a:t>
              </a:r>
              <a:r>
                <a:rPr lang="en-US" sz="1400" dirty="0" err="1">
                  <a:solidFill>
                    <a:schemeClr val="tx2"/>
                  </a:solidFill>
                </a:rPr>
                <a:t>proj</a:t>
              </a:r>
              <a:r>
                <a:rPr lang="en-US" sz="1400" dirty="0">
                  <a:solidFill>
                    <a:schemeClr val="tx2"/>
                  </a:solidFill>
                </a:rPr>
                <a:t>/embeddings-www, WWW 2018</a:t>
              </a:r>
            </a:p>
          </p:txBody>
        </p:sp>
      </p:grpSp>
      <p:sp>
        <p:nvSpPr>
          <p:cNvPr id="4" name="Slide Number Placeholder 3">
            <a:extLst>
              <a:ext uri="{FF2B5EF4-FFF2-40B4-BE49-F238E27FC236}">
                <a16:creationId xmlns:a16="http://schemas.microsoft.com/office/drawing/2014/main" id="{9C24C996-2A24-7340-8068-E97DCBA9F4D6}"/>
              </a:ext>
            </a:extLst>
          </p:cNvPr>
          <p:cNvSpPr>
            <a:spLocks noGrp="1"/>
          </p:cNvSpPr>
          <p:nvPr>
            <p:ph type="sldNum" sz="quarter" idx="12"/>
          </p:nvPr>
        </p:nvSpPr>
        <p:spPr/>
        <p:txBody>
          <a:bodyPr/>
          <a:lstStyle/>
          <a:p>
            <a:fld id="{F80AC90F-806A-4640-838C-5DDD1BCE92DF}" type="slidenum">
              <a:rPr lang="en-US" smtClean="0"/>
              <a:t>6</a:t>
            </a:fld>
            <a:endParaRPr lang="en-US"/>
          </a:p>
        </p:txBody>
      </p:sp>
    </p:spTree>
    <p:extLst>
      <p:ext uri="{BB962C8B-B14F-4D97-AF65-F5344CB8AC3E}">
        <p14:creationId xmlns:p14="http://schemas.microsoft.com/office/powerpoint/2010/main" val="95635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0B14-BEF8-8344-A7A3-EFF607556C13}"/>
              </a:ext>
            </a:extLst>
          </p:cNvPr>
          <p:cNvSpPr>
            <a:spLocks noGrp="1"/>
          </p:cNvSpPr>
          <p:nvPr>
            <p:ph type="title"/>
          </p:nvPr>
        </p:nvSpPr>
        <p:spPr>
          <a:xfrm>
            <a:off x="524107" y="263120"/>
            <a:ext cx="10829693" cy="1325563"/>
          </a:xfrm>
        </p:spPr>
        <p:txBody>
          <a:bodyPr/>
          <a:lstStyle/>
          <a:p>
            <a:r>
              <a:rPr lang="en-US" dirty="0"/>
              <a:t>Traditional node embedding approaches</a:t>
            </a:r>
          </a:p>
        </p:txBody>
      </p:sp>
      <p:sp>
        <p:nvSpPr>
          <p:cNvPr id="3" name="Content Placeholder 2">
            <a:extLst>
              <a:ext uri="{FF2B5EF4-FFF2-40B4-BE49-F238E27FC236}">
                <a16:creationId xmlns:a16="http://schemas.microsoft.com/office/drawing/2014/main" id="{E06F2290-98E8-764B-96AE-28F8C51C636B}"/>
              </a:ext>
            </a:extLst>
          </p:cNvPr>
          <p:cNvSpPr>
            <a:spLocks noGrp="1"/>
          </p:cNvSpPr>
          <p:nvPr>
            <p:ph idx="1"/>
          </p:nvPr>
        </p:nvSpPr>
        <p:spPr>
          <a:xfrm>
            <a:off x="524107" y="1415608"/>
            <a:ext cx="6886305" cy="5073924"/>
          </a:xfrm>
        </p:spPr>
        <p:txBody>
          <a:bodyPr>
            <a:normAutofit fontScale="85000" lnSpcReduction="10000"/>
          </a:bodyPr>
          <a:lstStyle/>
          <a:p>
            <a:pPr>
              <a:lnSpc>
                <a:spcPct val="120000"/>
              </a:lnSpc>
            </a:pPr>
            <a:r>
              <a:rPr lang="en-US" dirty="0"/>
              <a:t>Generate embeddings by manual feature engineering </a:t>
            </a:r>
          </a:p>
          <a:p>
            <a:pPr lvl="1">
              <a:lnSpc>
                <a:spcPct val="120000"/>
              </a:lnSpc>
            </a:pPr>
            <a:r>
              <a:rPr lang="en-US" dirty="0"/>
              <a:t>Requires domain expertise, involves considerable manual fine-tuning, time consuming, does not scale, …</a:t>
            </a:r>
          </a:p>
          <a:p>
            <a:pPr>
              <a:lnSpc>
                <a:spcPct val="120000"/>
              </a:lnSpc>
            </a:pPr>
            <a:r>
              <a:rPr lang="en-US" dirty="0"/>
              <a:t>Automatically generate embeddings using unsupervised dimensionality reduction approaches</a:t>
            </a:r>
          </a:p>
          <a:p>
            <a:pPr lvl="1">
              <a:lnSpc>
                <a:spcPct val="120000"/>
              </a:lnSpc>
            </a:pPr>
            <a:r>
              <a:rPr lang="en-US" dirty="0"/>
              <a:t>Singular value decomposition, tensor decomposition, co-factorization, deep walks, etc.</a:t>
            </a:r>
          </a:p>
          <a:p>
            <a:pPr lvl="1">
              <a:lnSpc>
                <a:spcPct val="120000"/>
              </a:lnSpc>
            </a:pPr>
            <a:r>
              <a:rPr lang="en-US" dirty="0"/>
              <a:t>Cannot effectively combine rich attributes with network structure.</a:t>
            </a:r>
          </a:p>
          <a:p>
            <a:pPr lvl="1">
              <a:lnSpc>
                <a:spcPct val="120000"/>
              </a:lnSpc>
            </a:pPr>
            <a:r>
              <a:rPr lang="en-US" dirty="0"/>
              <a:t>Employ mostly (multi-)liner models.</a:t>
            </a:r>
          </a:p>
          <a:p>
            <a:pPr lvl="1">
              <a:lnSpc>
                <a:spcPct val="120000"/>
              </a:lnSpc>
            </a:pPr>
            <a:r>
              <a:rPr lang="en-US" dirty="0"/>
              <a:t>Do not allow for end-to-end learning.</a:t>
            </a:r>
          </a:p>
          <a:p>
            <a:pPr>
              <a:lnSpc>
                <a:spcPct val="120000"/>
              </a:lnSpc>
            </a:pPr>
            <a:endParaRPr lang="en-US" dirty="0"/>
          </a:p>
        </p:txBody>
      </p:sp>
      <p:grpSp>
        <p:nvGrpSpPr>
          <p:cNvPr id="20" name="Group 19">
            <a:extLst>
              <a:ext uri="{FF2B5EF4-FFF2-40B4-BE49-F238E27FC236}">
                <a16:creationId xmlns:a16="http://schemas.microsoft.com/office/drawing/2014/main" id="{2AF82D2D-69D7-6042-B9BD-1CAC5C056F64}"/>
              </a:ext>
            </a:extLst>
          </p:cNvPr>
          <p:cNvGrpSpPr/>
          <p:nvPr/>
        </p:nvGrpSpPr>
        <p:grpSpPr>
          <a:xfrm>
            <a:off x="7475013" y="1415608"/>
            <a:ext cx="4653148" cy="5179272"/>
            <a:chOff x="7475013" y="947261"/>
            <a:chExt cx="4653148" cy="5179272"/>
          </a:xfrm>
        </p:grpSpPr>
        <p:pic>
          <p:nvPicPr>
            <p:cNvPr id="21" name="Picture 20">
              <a:extLst>
                <a:ext uri="{FF2B5EF4-FFF2-40B4-BE49-F238E27FC236}">
                  <a16:creationId xmlns:a16="http://schemas.microsoft.com/office/drawing/2014/main" id="{FA1A1DD9-72D9-8040-B022-C80CF9821433}"/>
                </a:ext>
              </a:extLst>
            </p:cNvPr>
            <p:cNvPicPr>
              <a:picLocks noChangeAspect="1"/>
            </p:cNvPicPr>
            <p:nvPr/>
          </p:nvPicPr>
          <p:blipFill rotWithShape="1">
            <a:blip r:embed="rId2">
              <a:extLst>
                <a:ext uri="{28A0092B-C50C-407E-A947-70E740481C1C}">
                  <a14:useLocalDpi xmlns:a14="http://schemas.microsoft.com/office/drawing/2010/main" val="0"/>
                </a:ext>
              </a:extLst>
            </a:blip>
            <a:srcRect l="2284" t="8027" r="1289" b="4178"/>
            <a:stretch/>
          </p:blipFill>
          <p:spPr>
            <a:xfrm>
              <a:off x="8066756" y="3077217"/>
              <a:ext cx="3721735" cy="1323493"/>
            </a:xfrm>
            <a:prstGeom prst="rect">
              <a:avLst/>
            </a:prstGeom>
          </p:spPr>
        </p:pic>
        <p:pic>
          <p:nvPicPr>
            <p:cNvPr id="22" name="Picture 21">
              <a:extLst>
                <a:ext uri="{FF2B5EF4-FFF2-40B4-BE49-F238E27FC236}">
                  <a16:creationId xmlns:a16="http://schemas.microsoft.com/office/drawing/2014/main" id="{69DFEAB0-2571-6A49-BD0E-5E8D44E8886F}"/>
                </a:ext>
              </a:extLst>
            </p:cNvPr>
            <p:cNvPicPr>
              <a:picLocks noChangeAspect="1"/>
            </p:cNvPicPr>
            <p:nvPr/>
          </p:nvPicPr>
          <p:blipFill rotWithShape="1">
            <a:blip r:embed="rId3">
              <a:extLst>
                <a:ext uri="{28A0092B-C50C-407E-A947-70E740481C1C}">
                  <a14:useLocalDpi xmlns:a14="http://schemas.microsoft.com/office/drawing/2010/main" val="0"/>
                </a:ext>
              </a:extLst>
            </a:blip>
            <a:srcRect l="2894" t="4831" r="3554" b="8627"/>
            <a:stretch/>
          </p:blipFill>
          <p:spPr>
            <a:xfrm>
              <a:off x="9971969" y="4697692"/>
              <a:ext cx="2031411" cy="1323493"/>
            </a:xfrm>
            <a:prstGeom prst="rect">
              <a:avLst/>
            </a:prstGeom>
          </p:spPr>
        </p:pic>
        <p:pic>
          <p:nvPicPr>
            <p:cNvPr id="23" name="Picture 22">
              <a:extLst>
                <a:ext uri="{FF2B5EF4-FFF2-40B4-BE49-F238E27FC236}">
                  <a16:creationId xmlns:a16="http://schemas.microsoft.com/office/drawing/2014/main" id="{5EA4DF58-CDA8-7548-85CD-CA509D934FD2}"/>
                </a:ext>
              </a:extLst>
            </p:cNvPr>
            <p:cNvPicPr>
              <a:picLocks noChangeAspect="1"/>
            </p:cNvPicPr>
            <p:nvPr/>
          </p:nvPicPr>
          <p:blipFill rotWithShape="1">
            <a:blip r:embed="rId4">
              <a:extLst>
                <a:ext uri="{28A0092B-C50C-407E-A947-70E740481C1C}">
                  <a14:useLocalDpi xmlns:a14="http://schemas.microsoft.com/office/drawing/2010/main" val="0"/>
                </a:ext>
              </a:extLst>
            </a:blip>
            <a:srcRect l="2452" t="3460" r="2349" b="2615"/>
            <a:stretch/>
          </p:blipFill>
          <p:spPr>
            <a:xfrm>
              <a:off x="7630540" y="4599059"/>
              <a:ext cx="2121301" cy="1527474"/>
            </a:xfrm>
            <a:prstGeom prst="rect">
              <a:avLst/>
            </a:prstGeom>
          </p:spPr>
        </p:pic>
        <p:pic>
          <p:nvPicPr>
            <p:cNvPr id="24" name="Picture 23">
              <a:extLst>
                <a:ext uri="{FF2B5EF4-FFF2-40B4-BE49-F238E27FC236}">
                  <a16:creationId xmlns:a16="http://schemas.microsoft.com/office/drawing/2014/main" id="{3ACF427F-4329-E143-A2E6-72FA8D1F2603}"/>
                </a:ext>
              </a:extLst>
            </p:cNvPr>
            <p:cNvPicPr>
              <a:picLocks noChangeAspect="1"/>
            </p:cNvPicPr>
            <p:nvPr/>
          </p:nvPicPr>
          <p:blipFill rotWithShape="1">
            <a:blip r:embed="rId5">
              <a:extLst>
                <a:ext uri="{28A0092B-C50C-407E-A947-70E740481C1C}">
                  <a14:useLocalDpi xmlns:a14="http://schemas.microsoft.com/office/drawing/2010/main" val="0"/>
                </a:ext>
              </a:extLst>
            </a:blip>
            <a:srcRect t="1626" r="1660" b="2439"/>
            <a:stretch/>
          </p:blipFill>
          <p:spPr>
            <a:xfrm>
              <a:off x="7475013" y="947261"/>
              <a:ext cx="2276828" cy="2042796"/>
            </a:xfrm>
            <a:prstGeom prst="rect">
              <a:avLst/>
            </a:prstGeom>
          </p:spPr>
        </p:pic>
        <p:pic>
          <p:nvPicPr>
            <p:cNvPr id="25" name="Picture 24">
              <a:extLst>
                <a:ext uri="{FF2B5EF4-FFF2-40B4-BE49-F238E27FC236}">
                  <a16:creationId xmlns:a16="http://schemas.microsoft.com/office/drawing/2014/main" id="{142BCB00-FD6E-AE47-869D-80F6B268B9CC}"/>
                </a:ext>
              </a:extLst>
            </p:cNvPr>
            <p:cNvPicPr>
              <a:picLocks noChangeAspect="1"/>
            </p:cNvPicPr>
            <p:nvPr/>
          </p:nvPicPr>
          <p:blipFill rotWithShape="1">
            <a:blip r:embed="rId6">
              <a:extLst>
                <a:ext uri="{28A0092B-C50C-407E-A947-70E740481C1C}">
                  <a14:useLocalDpi xmlns:a14="http://schemas.microsoft.com/office/drawing/2010/main" val="0"/>
                </a:ext>
              </a:extLst>
            </a:blip>
            <a:srcRect l="1942" t="1464" r="1942" b="1625"/>
            <a:stretch/>
          </p:blipFill>
          <p:spPr>
            <a:xfrm>
              <a:off x="9837466" y="947261"/>
              <a:ext cx="2290695" cy="1986740"/>
            </a:xfrm>
            <a:prstGeom prst="rect">
              <a:avLst/>
            </a:prstGeom>
          </p:spPr>
        </p:pic>
      </p:grpSp>
      <p:sp>
        <p:nvSpPr>
          <p:cNvPr id="4" name="Slide Number Placeholder 3">
            <a:extLst>
              <a:ext uri="{FF2B5EF4-FFF2-40B4-BE49-F238E27FC236}">
                <a16:creationId xmlns:a16="http://schemas.microsoft.com/office/drawing/2014/main" id="{96F0BEAF-BF6E-B444-B51B-C2B473E0E9CD}"/>
              </a:ext>
            </a:extLst>
          </p:cNvPr>
          <p:cNvSpPr>
            <a:spLocks noGrp="1"/>
          </p:cNvSpPr>
          <p:nvPr>
            <p:ph type="sldNum" sz="quarter" idx="12"/>
          </p:nvPr>
        </p:nvSpPr>
        <p:spPr/>
        <p:txBody>
          <a:bodyPr/>
          <a:lstStyle/>
          <a:p>
            <a:fld id="{F80AC90F-806A-4640-838C-5DDD1BCE92DF}" type="slidenum">
              <a:rPr lang="en-US" smtClean="0"/>
              <a:t>7</a:t>
            </a:fld>
            <a:endParaRPr lang="en-US"/>
          </a:p>
        </p:txBody>
      </p:sp>
    </p:spTree>
    <p:extLst>
      <p:ext uri="{BB962C8B-B14F-4D97-AF65-F5344CB8AC3E}">
        <p14:creationId xmlns:p14="http://schemas.microsoft.com/office/powerpoint/2010/main" val="37024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5C9274EB-DCB8-8643-8D61-B1A889927D67}"/>
              </a:ext>
            </a:extLst>
          </p:cNvPr>
          <p:cNvSpPr>
            <a:spLocks noGrp="1"/>
          </p:cNvSpPr>
          <p:nvPr>
            <p:ph type="title"/>
          </p:nvPr>
        </p:nvSpPr>
        <p:spPr/>
        <p:txBody>
          <a:bodyPr/>
          <a:lstStyle/>
          <a:p>
            <a:r>
              <a:rPr lang="en-US" dirty="0"/>
              <a:t>Can we do better?</a:t>
            </a:r>
          </a:p>
        </p:txBody>
      </p:sp>
      <p:grpSp>
        <p:nvGrpSpPr>
          <p:cNvPr id="30" name="Group 29">
            <a:extLst>
              <a:ext uri="{FF2B5EF4-FFF2-40B4-BE49-F238E27FC236}">
                <a16:creationId xmlns:a16="http://schemas.microsoft.com/office/drawing/2014/main" id="{655C3D6F-80BF-EC40-AAFA-3CB56D11B2CA}"/>
              </a:ext>
            </a:extLst>
          </p:cNvPr>
          <p:cNvGrpSpPr/>
          <p:nvPr/>
        </p:nvGrpSpPr>
        <p:grpSpPr>
          <a:xfrm>
            <a:off x="691599" y="1717292"/>
            <a:ext cx="6241848" cy="1645562"/>
            <a:chOff x="691599" y="1839953"/>
            <a:chExt cx="6241848" cy="1645562"/>
          </a:xfrm>
        </p:grpSpPr>
        <p:sp>
          <p:nvSpPr>
            <p:cNvPr id="25" name="Text Placeholder 3">
              <a:extLst>
                <a:ext uri="{FF2B5EF4-FFF2-40B4-BE49-F238E27FC236}">
                  <a16:creationId xmlns:a16="http://schemas.microsoft.com/office/drawing/2014/main" id="{9AF84BB6-33AB-CE4C-B4E8-B3575BF1ED06}"/>
                </a:ext>
              </a:extLst>
            </p:cNvPr>
            <p:cNvSpPr txBox="1">
              <a:spLocks/>
            </p:cNvSpPr>
            <p:nvPr/>
          </p:nvSpPr>
          <p:spPr>
            <a:xfrm>
              <a:off x="844880" y="2363173"/>
              <a:ext cx="6088567" cy="11223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tx1"/>
                  </a:solidFill>
                  <a:latin typeface="Amazon Ember"/>
                  <a:ea typeface="+mn-ea"/>
                  <a:cs typeface="Amazon Embe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000" dirty="0">
                  <a:latin typeface="Amazon Ember" panose="020B0603020204020204" pitchFamily="34" charset="0"/>
                  <a:ea typeface="Amazon Ember" panose="020B0603020204020204" pitchFamily="34" charset="0"/>
                  <a:cs typeface="Amazon Ember" panose="020B0603020204020204" pitchFamily="34" charset="0"/>
                </a:rPr>
                <a:t>A family of (deep) neural networks that learn node, edge, and graph embeddings.</a:t>
              </a:r>
            </a:p>
          </p:txBody>
        </p:sp>
        <p:sp>
          <p:nvSpPr>
            <p:cNvPr id="26" name="TextBox 25">
              <a:extLst>
                <a:ext uri="{FF2B5EF4-FFF2-40B4-BE49-F238E27FC236}">
                  <a16:creationId xmlns:a16="http://schemas.microsoft.com/office/drawing/2014/main" id="{205045B2-5158-454B-B9AE-D81EB90DD14D}"/>
                </a:ext>
              </a:extLst>
            </p:cNvPr>
            <p:cNvSpPr txBox="1"/>
            <p:nvPr/>
          </p:nvSpPr>
          <p:spPr>
            <a:xfrm>
              <a:off x="691599" y="1839953"/>
              <a:ext cx="4416594" cy="461665"/>
            </a:xfrm>
            <a:prstGeom prst="rect">
              <a:avLst/>
            </a:prstGeom>
            <a:noFill/>
          </p:spPr>
          <p:txBody>
            <a:bodyPr wrap="none" rtlCol="0">
              <a:spAutoFit/>
            </a:bodyPr>
            <a:lstStyle/>
            <a:p>
              <a:r>
                <a:rPr lang="en-US" sz="2400" b="1" dirty="0">
                  <a:latin typeface="Amazon Ember" panose="020B0603020204020204" pitchFamily="34" charset="0"/>
                  <a:ea typeface="Amazon Ember" panose="020B0603020204020204" pitchFamily="34" charset="0"/>
                  <a:cs typeface="Amazon Ember" panose="020B0603020204020204" pitchFamily="34" charset="0"/>
                </a:rPr>
                <a:t>Graph Neural Network (GNN)</a:t>
              </a:r>
            </a:p>
          </p:txBody>
        </p:sp>
      </p:grpSp>
      <p:grpSp>
        <p:nvGrpSpPr>
          <p:cNvPr id="2" name="Group 1">
            <a:extLst>
              <a:ext uri="{FF2B5EF4-FFF2-40B4-BE49-F238E27FC236}">
                <a16:creationId xmlns:a16="http://schemas.microsoft.com/office/drawing/2014/main" id="{1E62BD00-A623-F241-B205-7EF5A98D5E51}"/>
              </a:ext>
            </a:extLst>
          </p:cNvPr>
          <p:cNvGrpSpPr/>
          <p:nvPr/>
        </p:nvGrpSpPr>
        <p:grpSpPr>
          <a:xfrm>
            <a:off x="7412797" y="624237"/>
            <a:ext cx="4622800" cy="2738617"/>
            <a:chOff x="7224260" y="3835830"/>
            <a:chExt cx="4622800" cy="2738617"/>
          </a:xfrm>
        </p:grpSpPr>
        <p:sp>
          <p:nvSpPr>
            <p:cNvPr id="34" name="Rectangle 33">
              <a:extLst>
                <a:ext uri="{FF2B5EF4-FFF2-40B4-BE49-F238E27FC236}">
                  <a16:creationId xmlns:a16="http://schemas.microsoft.com/office/drawing/2014/main" id="{9418984B-9AC6-2148-9EF4-FCB9164D38A6}"/>
                </a:ext>
              </a:extLst>
            </p:cNvPr>
            <p:cNvSpPr/>
            <p:nvPr/>
          </p:nvSpPr>
          <p:spPr>
            <a:xfrm>
              <a:off x="7224260" y="3835830"/>
              <a:ext cx="4622800" cy="27386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7" name="Picture 2">
              <a:extLst>
                <a:ext uri="{FF2B5EF4-FFF2-40B4-BE49-F238E27FC236}">
                  <a16:creationId xmlns:a16="http://schemas.microsoft.com/office/drawing/2014/main" id="{3A12DABE-6F02-754D-A804-0E20B6F429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16" b="4317"/>
            <a:stretch/>
          </p:blipFill>
          <p:spPr bwMode="auto">
            <a:xfrm>
              <a:off x="7280822" y="3920407"/>
              <a:ext cx="4538431" cy="25694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A260C0A-8E03-BF44-BDF3-E7BD779B506A}"/>
                </a:ext>
              </a:extLst>
            </p:cNvPr>
            <p:cNvSpPr txBox="1"/>
            <p:nvPr/>
          </p:nvSpPr>
          <p:spPr>
            <a:xfrm>
              <a:off x="7770952" y="4331971"/>
              <a:ext cx="1429969" cy="1323439"/>
            </a:xfrm>
            <a:prstGeom prst="rect">
              <a:avLst/>
            </a:prstGeom>
            <a:noFill/>
          </p:spPr>
          <p:txBody>
            <a:bodyPr wrap="square" rtlCol="0">
              <a:spAutoFit/>
            </a:bodyPr>
            <a:lstStyle/>
            <a:p>
              <a:pPr algn="ctr"/>
              <a:r>
                <a:rPr lang="en-US" sz="2000" dirty="0">
                  <a:solidFill>
                    <a:srgbClr val="FF0000"/>
                  </a:solidFill>
                </a:rPr>
                <a:t>They are becoming extremely popular.</a:t>
              </a:r>
            </a:p>
          </p:txBody>
        </p:sp>
      </p:grpSp>
      <p:grpSp>
        <p:nvGrpSpPr>
          <p:cNvPr id="15" name="Group 14">
            <a:extLst>
              <a:ext uri="{FF2B5EF4-FFF2-40B4-BE49-F238E27FC236}">
                <a16:creationId xmlns:a16="http://schemas.microsoft.com/office/drawing/2014/main" id="{7BBD522C-8D24-4C41-9449-3F1C8866B6F1}"/>
              </a:ext>
            </a:extLst>
          </p:cNvPr>
          <p:cNvGrpSpPr/>
          <p:nvPr/>
        </p:nvGrpSpPr>
        <p:grpSpPr>
          <a:xfrm>
            <a:off x="838202" y="3624381"/>
            <a:ext cx="10070203" cy="2738617"/>
            <a:chOff x="7162801" y="3500818"/>
            <a:chExt cx="10070203" cy="2738617"/>
          </a:xfrm>
        </p:grpSpPr>
        <p:grpSp>
          <p:nvGrpSpPr>
            <p:cNvPr id="16" name="Group 15">
              <a:extLst>
                <a:ext uri="{FF2B5EF4-FFF2-40B4-BE49-F238E27FC236}">
                  <a16:creationId xmlns:a16="http://schemas.microsoft.com/office/drawing/2014/main" id="{24ACA604-7478-8544-A1FD-F6C9FD0E0302}"/>
                </a:ext>
              </a:extLst>
            </p:cNvPr>
            <p:cNvGrpSpPr/>
            <p:nvPr/>
          </p:nvGrpSpPr>
          <p:grpSpPr>
            <a:xfrm>
              <a:off x="7162801" y="3500818"/>
              <a:ext cx="10070203" cy="2738617"/>
              <a:chOff x="220991" y="170482"/>
              <a:chExt cx="6384249" cy="2282181"/>
            </a:xfrm>
          </p:grpSpPr>
          <p:sp>
            <p:nvSpPr>
              <p:cNvPr id="32" name="Rectangle 31">
                <a:extLst>
                  <a:ext uri="{FF2B5EF4-FFF2-40B4-BE49-F238E27FC236}">
                    <a16:creationId xmlns:a16="http://schemas.microsoft.com/office/drawing/2014/main" id="{C3FD9FC4-6889-CE48-BC7F-BE281E2AA280}"/>
                  </a:ext>
                </a:extLst>
              </p:cNvPr>
              <p:cNvSpPr/>
              <p:nvPr/>
            </p:nvSpPr>
            <p:spPr>
              <a:xfrm>
                <a:off x="220991" y="170482"/>
                <a:ext cx="6384249" cy="228218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33" name="TextBox 32">
                <a:extLst>
                  <a:ext uri="{FF2B5EF4-FFF2-40B4-BE49-F238E27FC236}">
                    <a16:creationId xmlns:a16="http://schemas.microsoft.com/office/drawing/2014/main" id="{E14EF7A4-9573-3F40-AF25-3DA7D3B1C841}"/>
                  </a:ext>
                </a:extLst>
              </p:cNvPr>
              <p:cNvSpPr txBox="1"/>
              <p:nvPr/>
            </p:nvSpPr>
            <p:spPr>
              <a:xfrm>
                <a:off x="277511" y="256841"/>
                <a:ext cx="2739394" cy="307777"/>
              </a:xfrm>
              <a:prstGeom prst="rect">
                <a:avLst/>
              </a:prstGeom>
              <a:noFill/>
            </p:spPr>
            <p:txBody>
              <a:bodyPr wrap="square" rtlCol="0">
                <a:spAutoFit/>
              </a:bodyPr>
              <a:lstStyle/>
              <a:p>
                <a:r>
                  <a:rPr lang="en-US"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How do GNNs work? </a:t>
                </a:r>
              </a:p>
            </p:txBody>
          </p:sp>
        </p:grpSp>
        <p:pic>
          <p:nvPicPr>
            <p:cNvPr id="17" name="Picture 16" descr="A picture containing sitting&#10;&#10;Description automatically generated">
              <a:extLst>
                <a:ext uri="{FF2B5EF4-FFF2-40B4-BE49-F238E27FC236}">
                  <a16:creationId xmlns:a16="http://schemas.microsoft.com/office/drawing/2014/main" id="{210B4C9E-D5EF-3048-8CEC-92F3E16E6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952" y="4024203"/>
              <a:ext cx="2409462" cy="2061882"/>
            </a:xfrm>
            <a:prstGeom prst="rect">
              <a:avLst/>
            </a:prstGeom>
            <a:ln w="12700">
              <a:solidFill>
                <a:schemeClr val="tx1"/>
              </a:solidFill>
            </a:ln>
          </p:spPr>
        </p:pic>
        <p:sp>
          <p:nvSpPr>
            <p:cNvPr id="18" name="Content Placeholder 2">
              <a:extLst>
                <a:ext uri="{FF2B5EF4-FFF2-40B4-BE49-F238E27FC236}">
                  <a16:creationId xmlns:a16="http://schemas.microsoft.com/office/drawing/2014/main" id="{4044060E-C8D1-834B-BCD0-860EF18AB2C4}"/>
                </a:ext>
              </a:extLst>
            </p:cNvPr>
            <p:cNvSpPr txBox="1">
              <a:spLocks/>
            </p:cNvSpPr>
            <p:nvPr/>
          </p:nvSpPr>
          <p:spPr>
            <a:xfrm>
              <a:off x="9726151" y="4024203"/>
              <a:ext cx="7249275" cy="20618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An ego-network around each node is used to learn an embedding that captures task-specific information.</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use both the structure of the graph and the features of the nodes and edges.</a:t>
              </a:r>
            </a:p>
            <a:p>
              <a:pPr marL="0" indent="0">
                <a:lnSpc>
                  <a:spcPct val="120000"/>
                </a:lnSpc>
                <a:buNone/>
              </a:pPr>
              <a:r>
                <a:rPr lang="en-US" sz="1600" dirty="0">
                  <a:latin typeface="Amazon Ember" panose="020B0603020204020204" pitchFamily="34" charset="0"/>
                  <a:ea typeface="Amazon Ember" panose="020B0603020204020204" pitchFamily="34" charset="0"/>
                  <a:cs typeface="Amazon Ember" panose="020B0603020204020204" pitchFamily="34" charset="0"/>
                </a:rPr>
                <a:t>The embeddings are learned in an end-to-end fashion; thus, the predictions are a function of the target node’s ego-network.</a:t>
              </a: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p>
              <a:pPr>
                <a:lnSpc>
                  <a:spcPct val="120000"/>
                </a:lnSpc>
              </a:pP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243058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556A-FAFA-784A-A653-5AA70B16FD72}"/>
              </a:ext>
            </a:extLst>
          </p:cNvPr>
          <p:cNvSpPr>
            <a:spLocks noGrp="1"/>
          </p:cNvSpPr>
          <p:nvPr>
            <p:ph type="title"/>
          </p:nvPr>
        </p:nvSpPr>
        <p:spPr/>
        <p:txBody>
          <a:bodyPr>
            <a:normAutofit/>
          </a:bodyPr>
          <a:lstStyle/>
          <a:p>
            <a:r>
              <a:rPr lang="en-US" dirty="0"/>
              <a:t>A general graph neural network formalism</a:t>
            </a:r>
          </a:p>
        </p:txBody>
      </p:sp>
      <p:sp>
        <p:nvSpPr>
          <p:cNvPr id="19" name="Google Shape;238;p16">
            <a:extLst>
              <a:ext uri="{FF2B5EF4-FFF2-40B4-BE49-F238E27FC236}">
                <a16:creationId xmlns:a16="http://schemas.microsoft.com/office/drawing/2014/main" id="{B5203921-BB65-384A-8AC9-2BD7ABC69C79}"/>
              </a:ext>
            </a:extLst>
          </p:cNvPr>
          <p:cNvSpPr txBox="1"/>
          <p:nvPr/>
        </p:nvSpPr>
        <p:spPr>
          <a:xfrm>
            <a:off x="3487146" y="6559582"/>
            <a:ext cx="469314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dirty="0">
                <a:solidFill>
                  <a:schemeClr val="dk1"/>
                </a:solidFill>
                <a:latin typeface="Calibri"/>
                <a:ea typeface="Calibri"/>
                <a:cs typeface="Calibri"/>
                <a:sym typeface="Calibri"/>
                <a:hlinkClick r:id="rId3"/>
              </a:rPr>
              <a:t>Neural Message Passing for Quantum Chemistry</a:t>
            </a:r>
            <a:endParaRPr sz="1400" dirty="0">
              <a:solidFill>
                <a:schemeClr val="dk1"/>
              </a:solidFill>
              <a:latin typeface="Calibri"/>
              <a:ea typeface="Calibri"/>
              <a:cs typeface="Calibri"/>
              <a:sym typeface="Calibri"/>
            </a:endParaRPr>
          </a:p>
        </p:txBody>
      </p:sp>
      <p:grpSp>
        <p:nvGrpSpPr>
          <p:cNvPr id="21" name="Group 20">
            <a:extLst>
              <a:ext uri="{FF2B5EF4-FFF2-40B4-BE49-F238E27FC236}">
                <a16:creationId xmlns:a16="http://schemas.microsoft.com/office/drawing/2014/main" id="{F6B9F671-532C-FD42-841B-403B2D4BFC20}"/>
              </a:ext>
            </a:extLst>
          </p:cNvPr>
          <p:cNvGrpSpPr/>
          <p:nvPr/>
        </p:nvGrpSpPr>
        <p:grpSpPr>
          <a:xfrm>
            <a:off x="7400652" y="2728009"/>
            <a:ext cx="3110411" cy="2911718"/>
            <a:chOff x="1190742" y="2923823"/>
            <a:chExt cx="3110411" cy="2911718"/>
          </a:xfrm>
        </p:grpSpPr>
        <p:sp>
          <p:nvSpPr>
            <p:cNvPr id="22" name="Oval 21">
              <a:extLst>
                <a:ext uri="{FF2B5EF4-FFF2-40B4-BE49-F238E27FC236}">
                  <a16:creationId xmlns:a16="http://schemas.microsoft.com/office/drawing/2014/main" id="{78D728B7-6990-AC41-86CD-3A5848BA9D29}"/>
                </a:ext>
              </a:extLst>
            </p:cNvPr>
            <p:cNvSpPr/>
            <p:nvPr/>
          </p:nvSpPr>
          <p:spPr>
            <a:xfrm>
              <a:off x="2244425" y="4158954"/>
              <a:ext cx="471338" cy="480953"/>
            </a:xfrm>
            <a:prstGeom prst="ellipse">
              <a:avLst/>
            </a:prstGeom>
            <a:solidFill>
              <a:schemeClr val="accent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1</a:t>
              </a:r>
            </a:p>
          </p:txBody>
        </p:sp>
        <p:sp>
          <p:nvSpPr>
            <p:cNvPr id="23" name="Oval 22">
              <a:extLst>
                <a:ext uri="{FF2B5EF4-FFF2-40B4-BE49-F238E27FC236}">
                  <a16:creationId xmlns:a16="http://schemas.microsoft.com/office/drawing/2014/main" id="{9C7735FD-3BBD-9F47-8269-CBDBA3BFC11A}"/>
                </a:ext>
              </a:extLst>
            </p:cNvPr>
            <p:cNvSpPr/>
            <p:nvPr/>
          </p:nvSpPr>
          <p:spPr>
            <a:xfrm>
              <a:off x="3059344" y="3079409"/>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5</a:t>
              </a:r>
            </a:p>
          </p:txBody>
        </p:sp>
        <p:sp>
          <p:nvSpPr>
            <p:cNvPr id="24" name="Oval 23">
              <a:extLst>
                <a:ext uri="{FF2B5EF4-FFF2-40B4-BE49-F238E27FC236}">
                  <a16:creationId xmlns:a16="http://schemas.microsoft.com/office/drawing/2014/main" id="{323A8B5A-0C05-EA49-96E6-79B4DE6B588F}"/>
                </a:ext>
              </a:extLst>
            </p:cNvPr>
            <p:cNvSpPr/>
            <p:nvPr/>
          </p:nvSpPr>
          <p:spPr>
            <a:xfrm>
              <a:off x="1190742" y="3319886"/>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2</a:t>
              </a:r>
            </a:p>
          </p:txBody>
        </p:sp>
        <p:sp>
          <p:nvSpPr>
            <p:cNvPr id="25" name="Oval 24">
              <a:extLst>
                <a:ext uri="{FF2B5EF4-FFF2-40B4-BE49-F238E27FC236}">
                  <a16:creationId xmlns:a16="http://schemas.microsoft.com/office/drawing/2014/main" id="{F2358409-A59B-C04D-BBD2-C13DB60D1CA5}"/>
                </a:ext>
              </a:extLst>
            </p:cNvPr>
            <p:cNvSpPr/>
            <p:nvPr/>
          </p:nvSpPr>
          <p:spPr>
            <a:xfrm>
              <a:off x="1224997" y="5114575"/>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3</a:t>
              </a:r>
            </a:p>
          </p:txBody>
        </p:sp>
        <p:sp>
          <p:nvSpPr>
            <p:cNvPr id="26" name="Oval 25">
              <a:extLst>
                <a:ext uri="{FF2B5EF4-FFF2-40B4-BE49-F238E27FC236}">
                  <a16:creationId xmlns:a16="http://schemas.microsoft.com/office/drawing/2014/main" id="{CCA77582-F892-664E-AF8B-5F17A8A8A6EC}"/>
                </a:ext>
              </a:extLst>
            </p:cNvPr>
            <p:cNvSpPr/>
            <p:nvPr/>
          </p:nvSpPr>
          <p:spPr>
            <a:xfrm>
              <a:off x="3147376" y="5086181"/>
              <a:ext cx="471338" cy="48095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t>
              </a:r>
              <a:r>
                <a:rPr lang="en-US" sz="1400" baseline="-25000" dirty="0">
                  <a:solidFill>
                    <a:schemeClr val="tx1"/>
                  </a:solidFill>
                </a:rPr>
                <a:t>4</a:t>
              </a:r>
            </a:p>
          </p:txBody>
        </p:sp>
        <p:cxnSp>
          <p:nvCxnSpPr>
            <p:cNvPr id="27" name="Straight Arrow Connector 26">
              <a:extLst>
                <a:ext uri="{FF2B5EF4-FFF2-40B4-BE49-F238E27FC236}">
                  <a16:creationId xmlns:a16="http://schemas.microsoft.com/office/drawing/2014/main" id="{7867965B-38ED-694F-8ED5-C0B194672D9B}"/>
                </a:ext>
              </a:extLst>
            </p:cNvPr>
            <p:cNvCxnSpPr>
              <a:cxnSpLocks/>
              <a:stCxn id="24" idx="5"/>
              <a:endCxn id="22" idx="1"/>
            </p:cNvCxnSpPr>
            <p:nvPr/>
          </p:nvCxnSpPr>
          <p:spPr>
            <a:xfrm>
              <a:off x="1593054" y="3730405"/>
              <a:ext cx="720397" cy="498983"/>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457B88C-6EFD-9045-AE74-55E6C565DA92}"/>
                </a:ext>
              </a:extLst>
            </p:cNvPr>
            <p:cNvCxnSpPr>
              <a:stCxn id="23" idx="3"/>
              <a:endCxn id="22" idx="7"/>
            </p:cNvCxnSpPr>
            <p:nvPr/>
          </p:nvCxnSpPr>
          <p:spPr>
            <a:xfrm flipH="1">
              <a:off x="2646737" y="3489928"/>
              <a:ext cx="481633" cy="739459"/>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DAA7C5-3610-9644-A169-AA4763A15FB1}"/>
                </a:ext>
              </a:extLst>
            </p:cNvPr>
            <p:cNvCxnSpPr>
              <a:stCxn id="26" idx="1"/>
              <a:endCxn id="22" idx="5"/>
            </p:cNvCxnSpPr>
            <p:nvPr/>
          </p:nvCxnSpPr>
          <p:spPr>
            <a:xfrm flipH="1" flipV="1">
              <a:off x="2646737" y="4569473"/>
              <a:ext cx="569665" cy="587142"/>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A068A2-A72E-7944-9DB4-2CAAE769795F}"/>
                </a:ext>
              </a:extLst>
            </p:cNvPr>
            <p:cNvCxnSpPr>
              <a:stCxn id="25" idx="7"/>
              <a:endCxn id="22" idx="3"/>
            </p:cNvCxnSpPr>
            <p:nvPr/>
          </p:nvCxnSpPr>
          <p:spPr>
            <a:xfrm flipV="1">
              <a:off x="1627309" y="4569473"/>
              <a:ext cx="686142" cy="615536"/>
            </a:xfrm>
            <a:prstGeom prst="straightConnector1">
              <a:avLst/>
            </a:prstGeom>
            <a:ln w="38100">
              <a:tailEnd type="triangl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A266BB4-35CE-2745-95BD-C20AC53DB04F}"/>
                </a:ext>
              </a:extLst>
            </p:cNvPr>
            <p:cNvSpPr/>
            <p:nvPr/>
          </p:nvSpPr>
          <p:spPr>
            <a:xfrm>
              <a:off x="1593054" y="3079409"/>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2</a:t>
              </a:r>
            </a:p>
          </p:txBody>
        </p:sp>
        <p:sp>
          <p:nvSpPr>
            <p:cNvPr id="32" name="Rectangle 31">
              <a:extLst>
                <a:ext uri="{FF2B5EF4-FFF2-40B4-BE49-F238E27FC236}">
                  <a16:creationId xmlns:a16="http://schemas.microsoft.com/office/drawing/2014/main" id="{7707C506-1FA8-6C40-97F0-A40B37AE7450}"/>
                </a:ext>
              </a:extLst>
            </p:cNvPr>
            <p:cNvSpPr/>
            <p:nvPr/>
          </p:nvSpPr>
          <p:spPr>
            <a:xfrm>
              <a:off x="1706539" y="559506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3</a:t>
              </a:r>
            </a:p>
          </p:txBody>
        </p:sp>
        <p:sp>
          <p:nvSpPr>
            <p:cNvPr id="33" name="Rectangle 32">
              <a:extLst>
                <a:ext uri="{FF2B5EF4-FFF2-40B4-BE49-F238E27FC236}">
                  <a16:creationId xmlns:a16="http://schemas.microsoft.com/office/drawing/2014/main" id="{4980ED78-64C9-D74A-A196-D6802D955542}"/>
                </a:ext>
              </a:extLst>
            </p:cNvPr>
            <p:cNvSpPr/>
            <p:nvPr/>
          </p:nvSpPr>
          <p:spPr>
            <a:xfrm>
              <a:off x="3616312" y="2923823"/>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5</a:t>
              </a:r>
            </a:p>
          </p:txBody>
        </p:sp>
        <p:sp>
          <p:nvSpPr>
            <p:cNvPr id="34" name="Rectangle 33">
              <a:extLst>
                <a:ext uri="{FF2B5EF4-FFF2-40B4-BE49-F238E27FC236}">
                  <a16:creationId xmlns:a16="http://schemas.microsoft.com/office/drawing/2014/main" id="{FFE5CA58-78D1-A84F-8D8C-D250A0D49E76}"/>
                </a:ext>
              </a:extLst>
            </p:cNvPr>
            <p:cNvSpPr/>
            <p:nvPr/>
          </p:nvSpPr>
          <p:spPr>
            <a:xfrm>
              <a:off x="3807728" y="5385284"/>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4</a:t>
              </a:r>
            </a:p>
          </p:txBody>
        </p:sp>
      </p:grpSp>
      <p:sp>
        <p:nvSpPr>
          <p:cNvPr id="4" name="Rectangle 3"/>
          <p:cNvSpPr/>
          <p:nvPr/>
        </p:nvSpPr>
        <p:spPr>
          <a:xfrm>
            <a:off x="2959716" y="3202510"/>
            <a:ext cx="2424359" cy="452979"/>
          </a:xfrm>
          <a:prstGeom prst="rect">
            <a:avLst/>
          </a:prstGeom>
          <a:noFill/>
          <a:ln>
            <a:solidFill>
              <a:srgbClr val="006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308345" y="3124072"/>
            <a:ext cx="651372" cy="808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4303885" y="3003833"/>
            <a:ext cx="811973" cy="198677"/>
          </a:xfrm>
          <a:prstGeom prst="straightConnector1">
            <a:avLst/>
          </a:prstGeom>
          <a:ln>
            <a:solidFill>
              <a:srgbClr val="0061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130797" y="2833178"/>
            <a:ext cx="1083194" cy="369332"/>
          </a:xfrm>
          <a:prstGeom prst="rect">
            <a:avLst/>
          </a:prstGeom>
          <a:noFill/>
        </p:spPr>
        <p:txBody>
          <a:bodyPr wrap="square" rtlCol="0">
            <a:spAutoFit/>
          </a:bodyPr>
          <a:lstStyle/>
          <a:p>
            <a:r>
              <a:rPr lang="en-US" dirty="0">
                <a:solidFill>
                  <a:srgbClr val="0061FF"/>
                </a:solidFill>
              </a:rPr>
              <a:t>Message</a:t>
            </a:r>
          </a:p>
        </p:txBody>
      </p:sp>
      <p:cxnSp>
        <p:nvCxnSpPr>
          <p:cNvPr id="16" name="Straight Arrow Connector 15"/>
          <p:cNvCxnSpPr/>
          <p:nvPr/>
        </p:nvCxnSpPr>
        <p:spPr>
          <a:xfrm>
            <a:off x="1716133" y="2883595"/>
            <a:ext cx="475488" cy="219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8200" y="2600813"/>
            <a:ext cx="1908471" cy="369332"/>
          </a:xfrm>
          <a:prstGeom prst="rect">
            <a:avLst/>
          </a:prstGeom>
          <a:noFill/>
        </p:spPr>
        <p:txBody>
          <a:bodyPr wrap="none" rtlCol="0">
            <a:spAutoFit/>
          </a:bodyPr>
          <a:lstStyle/>
          <a:p>
            <a:r>
              <a:rPr lang="en-US" dirty="0">
                <a:solidFill>
                  <a:srgbClr val="FF0000"/>
                </a:solidFill>
              </a:rPr>
              <a:t>Reduce/Aggregate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177C6A-65B3-4C4F-9BD4-52AC608F6266}"/>
                  </a:ext>
                </a:extLst>
              </p:cNvPr>
              <p:cNvSpPr txBox="1"/>
              <p:nvPr/>
            </p:nvSpPr>
            <p:spPr>
              <a:xfrm>
                <a:off x="1641063" y="3171280"/>
                <a:ext cx="3692165" cy="7078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𝑤</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−1</m:t>
                                  </m:r>
                                </m:e>
                              </m:d>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𝑣𝑤</m:t>
                              </m:r>
                            </m:sub>
                          </m:sSub>
                          <m:r>
                            <a:rPr lang="en-US" b="0" i="1" smtClean="0">
                              <a:latin typeface="Cambria Math" panose="02040503050406030204" pitchFamily="18" charset="0"/>
                            </a:rPr>
                            <m:t>)</m:t>
                          </m:r>
                        </m:e>
                      </m:nary>
                    </m:oMath>
                  </m:oMathPara>
                </a14:m>
                <a:endParaRPr lang="en-US" dirty="0"/>
              </a:p>
            </p:txBody>
          </p:sp>
        </mc:Choice>
        <mc:Fallback xmlns="">
          <p:sp>
            <p:nvSpPr>
              <p:cNvPr id="6" name="TextBox 5">
                <a:extLst>
                  <a:ext uri="{FF2B5EF4-FFF2-40B4-BE49-F238E27FC236}">
                    <a16:creationId xmlns:a16="http://schemas.microsoft.com/office/drawing/2014/main" id="{58177C6A-65B3-4C4F-9BD4-52AC608F6266}"/>
                  </a:ext>
                </a:extLst>
              </p:cNvPr>
              <p:cNvSpPr txBox="1">
                <a:spLocks noRot="1" noChangeAspect="1" noMove="1" noResize="1" noEditPoints="1" noAdjustHandles="1" noChangeArrowheads="1" noChangeShapeType="1" noTextEdit="1"/>
              </p:cNvSpPr>
              <p:nvPr/>
            </p:nvSpPr>
            <p:spPr>
              <a:xfrm>
                <a:off x="1641063" y="3171280"/>
                <a:ext cx="3692165" cy="707886"/>
              </a:xfrm>
              <a:prstGeom prst="rect">
                <a:avLst/>
              </a:prstGeom>
              <a:blipFill>
                <a:blip r:embed="rId4"/>
                <a:stretch>
                  <a:fillRect l="-342" t="-139286" r="-1712" b="-18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43873D-006F-A945-83F9-06A7326B1612}"/>
                  </a:ext>
                </a:extLst>
              </p:cNvPr>
              <p:cNvSpPr txBox="1"/>
              <p:nvPr/>
            </p:nvSpPr>
            <p:spPr>
              <a:xfrm>
                <a:off x="1641063" y="4173168"/>
                <a:ext cx="2342821" cy="336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h</m:t>
                          </m:r>
                        </m:e>
                        <m:sub>
                          <m:r>
                            <a:rPr lang="en-US" i="1">
                              <a:latin typeface="Cambria Math" panose="02040503050406030204" pitchFamily="18" charset="0"/>
                            </a:rPr>
                            <m:t>𝑣</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𝑣</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3A43873D-006F-A945-83F9-06A7326B1612}"/>
                  </a:ext>
                </a:extLst>
              </p:cNvPr>
              <p:cNvSpPr txBox="1">
                <a:spLocks noRot="1" noChangeAspect="1" noMove="1" noResize="1" noEditPoints="1" noAdjustHandles="1" noChangeArrowheads="1" noChangeShapeType="1" noTextEdit="1"/>
              </p:cNvSpPr>
              <p:nvPr/>
            </p:nvSpPr>
            <p:spPr>
              <a:xfrm>
                <a:off x="1641063" y="4173168"/>
                <a:ext cx="2342821" cy="336311"/>
              </a:xfrm>
              <a:prstGeom prst="rect">
                <a:avLst/>
              </a:prstGeom>
              <a:blipFill>
                <a:blip r:embed="rId5"/>
                <a:stretch>
                  <a:fillRect l="-1613" t="-7407" r="-2688" b="-2592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ED18D36F-7242-BF4F-A9DF-8D30B7D39280}"/>
              </a:ext>
            </a:extLst>
          </p:cNvPr>
          <p:cNvSpPr txBox="1"/>
          <p:nvPr/>
        </p:nvSpPr>
        <p:spPr>
          <a:xfrm>
            <a:off x="838200" y="1680997"/>
            <a:ext cx="8188524" cy="523220"/>
          </a:xfrm>
          <a:prstGeom prst="rect">
            <a:avLst/>
          </a:prstGeom>
          <a:noFill/>
        </p:spPr>
        <p:txBody>
          <a:bodyPr wrap="none" rtlCol="0">
            <a:spAutoFit/>
          </a:bodyPr>
          <a:lstStyle/>
          <a:p>
            <a:r>
              <a:rPr lang="en-US" sz="2800" dirty="0"/>
              <a:t>Graph neural networks are based on </a:t>
            </a:r>
            <a:r>
              <a:rPr lang="en-US" sz="2800" b="1" i="1" dirty="0"/>
              <a:t>message-passing</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FB434A9-D683-3D47-8053-3E3A2887980F}"/>
                  </a:ext>
                </a:extLst>
              </p:cNvPr>
              <p:cNvSpPr/>
              <p:nvPr/>
            </p:nvSpPr>
            <p:spPr>
              <a:xfrm>
                <a:off x="7696761" y="3689923"/>
                <a:ext cx="549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21</m:t>
                          </m:r>
                        </m:sub>
                      </m:sSub>
                    </m:oMath>
                  </m:oMathPara>
                </a14:m>
                <a:endParaRPr lang="en-US" dirty="0"/>
              </a:p>
            </p:txBody>
          </p:sp>
        </mc:Choice>
        <mc:Fallback xmlns="">
          <p:sp>
            <p:nvSpPr>
              <p:cNvPr id="13" name="Rectangle 12">
                <a:extLst>
                  <a:ext uri="{FF2B5EF4-FFF2-40B4-BE49-F238E27FC236}">
                    <a16:creationId xmlns:a16="http://schemas.microsoft.com/office/drawing/2014/main" id="{8FB434A9-D683-3D47-8053-3E3A2887980F}"/>
                  </a:ext>
                </a:extLst>
              </p:cNvPr>
              <p:cNvSpPr>
                <a:spLocks noRot="1" noChangeAspect="1" noMove="1" noResize="1" noEditPoints="1" noAdjustHandles="1" noChangeArrowheads="1" noChangeShapeType="1" noTextEdit="1"/>
              </p:cNvSpPr>
              <p:nvPr/>
            </p:nvSpPr>
            <p:spPr>
              <a:xfrm>
                <a:off x="7696761" y="3689923"/>
                <a:ext cx="549766" cy="369332"/>
              </a:xfrm>
              <a:prstGeom prst="rect">
                <a:avLst/>
              </a:prstGeom>
              <a:blipFill>
                <a:blip r:embed="rId6"/>
                <a:stretch>
                  <a:fillRect/>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3FF9E963-6246-F84B-A3EA-6C53DDA36627}"/>
              </a:ext>
            </a:extLst>
          </p:cNvPr>
          <p:cNvSpPr/>
          <p:nvPr/>
        </p:nvSpPr>
        <p:spPr>
          <a:xfrm>
            <a:off x="9110573" y="4059255"/>
            <a:ext cx="493425" cy="240476"/>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a:t>
            </a:r>
            <a:r>
              <a:rPr lang="en-US" sz="1100" baseline="-25000" dirty="0">
                <a:solidFill>
                  <a:schemeClr val="tx1"/>
                </a:solidFill>
              </a:rPr>
              <a:t>1</a:t>
            </a:r>
          </a:p>
        </p:txBody>
      </p:sp>
      <p:sp>
        <p:nvSpPr>
          <p:cNvPr id="3" name="Slide Number Placeholder 2">
            <a:extLst>
              <a:ext uri="{FF2B5EF4-FFF2-40B4-BE49-F238E27FC236}">
                <a16:creationId xmlns:a16="http://schemas.microsoft.com/office/drawing/2014/main" id="{9866A51E-2DD3-124B-9826-A839EF22DC53}"/>
              </a:ext>
            </a:extLst>
          </p:cNvPr>
          <p:cNvSpPr>
            <a:spLocks noGrp="1"/>
          </p:cNvSpPr>
          <p:nvPr>
            <p:ph type="sldNum" sz="quarter" idx="12"/>
          </p:nvPr>
        </p:nvSpPr>
        <p:spPr/>
        <p:txBody>
          <a:bodyPr/>
          <a:lstStyle/>
          <a:p>
            <a:fld id="{F80AC90F-806A-4640-838C-5DDD1BCE92DF}" type="slidenum">
              <a:rPr lang="en-US" smtClean="0"/>
              <a:t>9</a:t>
            </a:fld>
            <a:endParaRPr lang="en-US"/>
          </a:p>
        </p:txBody>
      </p:sp>
      <p:sp>
        <p:nvSpPr>
          <p:cNvPr id="35" name="Rectangle 34">
            <a:extLst>
              <a:ext uri="{FF2B5EF4-FFF2-40B4-BE49-F238E27FC236}">
                <a16:creationId xmlns:a16="http://schemas.microsoft.com/office/drawing/2014/main" id="{474AFDBC-81C1-F54C-B030-9EBDE531643E}"/>
              </a:ext>
            </a:extLst>
          </p:cNvPr>
          <p:cNvSpPr/>
          <p:nvPr/>
        </p:nvSpPr>
        <p:spPr>
          <a:xfrm>
            <a:off x="2308345" y="4166275"/>
            <a:ext cx="1675539" cy="4529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80D10979-47A5-6946-A95D-428414FD2924}"/>
              </a:ext>
            </a:extLst>
          </p:cNvPr>
          <p:cNvCxnSpPr>
            <a:cxnSpLocks/>
          </p:cNvCxnSpPr>
          <p:nvPr/>
        </p:nvCxnSpPr>
        <p:spPr>
          <a:xfrm flipH="1" flipV="1">
            <a:off x="3983885" y="4653784"/>
            <a:ext cx="402311" cy="23658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FC2877-AD3B-A947-8E72-E198ECD0655A}"/>
              </a:ext>
            </a:extLst>
          </p:cNvPr>
          <p:cNvSpPr txBox="1"/>
          <p:nvPr/>
        </p:nvSpPr>
        <p:spPr>
          <a:xfrm>
            <a:off x="3901448" y="4820138"/>
            <a:ext cx="1083194" cy="369332"/>
          </a:xfrm>
          <a:prstGeom prst="rect">
            <a:avLst/>
          </a:prstGeom>
          <a:noFill/>
        </p:spPr>
        <p:txBody>
          <a:bodyPr wrap="square" rtlCol="0">
            <a:spAutoFit/>
          </a:bodyPr>
          <a:lstStyle/>
          <a:p>
            <a:pPr algn="ctr"/>
            <a:r>
              <a:rPr lang="en-US" dirty="0">
                <a:solidFill>
                  <a:srgbClr val="00B050"/>
                </a:solidFill>
              </a:rPr>
              <a:t>Update</a:t>
            </a:r>
          </a:p>
        </p:txBody>
      </p:sp>
    </p:spTree>
    <p:extLst>
      <p:ext uri="{BB962C8B-B14F-4D97-AF65-F5344CB8AC3E}">
        <p14:creationId xmlns:p14="http://schemas.microsoft.com/office/powerpoint/2010/main" val="350726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7" grpId="0"/>
      <p:bldP spid="35" grpId="0" animBg="1"/>
      <p:bldP spid="3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2367</TotalTime>
  <Words>1688</Words>
  <Application>Microsoft Macintosh PowerPoint</Application>
  <PresentationFormat>Widescreen</PresentationFormat>
  <Paragraphs>303</Paragraphs>
  <Slides>25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Amazon Ember</vt:lpstr>
      <vt:lpstr>Amazon Ember Light</vt:lpstr>
      <vt:lpstr>Arial</vt:lpstr>
      <vt:lpstr>Calibri</vt:lpstr>
      <vt:lpstr>Calibri Light</vt:lpstr>
      <vt:lpstr>Cambria Math</vt:lpstr>
      <vt:lpstr>Symbol</vt:lpstr>
      <vt:lpstr>Office Theme</vt:lpstr>
      <vt:lpstr>PowerPoint Presentation</vt:lpstr>
      <vt:lpstr>Agenda</vt:lpstr>
      <vt:lpstr>PowerPoint Presentation</vt:lpstr>
      <vt:lpstr>PowerPoint Presentation</vt:lpstr>
      <vt:lpstr>Tasks in graph learning</vt:lpstr>
      <vt:lpstr>Graph learning and node embeddings </vt:lpstr>
      <vt:lpstr>Traditional node embedding approaches</vt:lpstr>
      <vt:lpstr>Can we do better?</vt:lpstr>
      <vt:lpstr>A general graph neural network formalism</vt:lpstr>
      <vt:lpstr>A multi-layer GNN</vt:lpstr>
      <vt:lpstr>Why are graph neural networks better?</vt:lpstr>
      <vt:lpstr>Why are graph neural networks better?</vt:lpstr>
      <vt:lpstr>Why are graph neural networks better?</vt:lpstr>
      <vt:lpstr>Why are graph neural networks better?</vt:lpstr>
      <vt:lpstr>Example 1: Graph convolution network (GCN)</vt:lpstr>
      <vt:lpstr>Example 2: Graph attention networks (GAT)</vt:lpstr>
      <vt:lpstr>Example 3: Relational graph convolution networks (RGCN)</vt:lpstr>
      <vt:lpstr>How to train an end-to-end GNN?</vt:lpstr>
      <vt:lpstr>Node classification with GNN</vt:lpstr>
      <vt:lpstr>Link prediction with GNN</vt:lpstr>
      <vt:lpstr>Graph classification</vt:lpstr>
      <vt:lpstr>How to train GNN on large graphs</vt:lpstr>
      <vt:lpstr>A glance of mini-batch training on graphs</vt:lpstr>
      <vt:lpstr>Mini-batch with neighbor sampling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肖景望</dc:creator>
  <cp:lastModifiedBy>George Karypis</cp:lastModifiedBy>
  <cp:revision>168</cp:revision>
  <dcterms:created xsi:type="dcterms:W3CDTF">2019-08-08T03:27:24Z</dcterms:created>
  <dcterms:modified xsi:type="dcterms:W3CDTF">2020-08-24T08:37:43Z</dcterms:modified>
</cp:coreProperties>
</file>